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59" r:id="rId4"/>
    <p:sldId id="279" r:id="rId5"/>
    <p:sldId id="280" r:id="rId6"/>
    <p:sldId id="282" r:id="rId7"/>
    <p:sldId id="284" r:id="rId8"/>
    <p:sldId id="283" r:id="rId9"/>
    <p:sldId id="285" r:id="rId10"/>
    <p:sldId id="286" r:id="rId11"/>
    <p:sldId id="287" r:id="rId12"/>
    <p:sldId id="267" r:id="rId13"/>
    <p:sldId id="268" r:id="rId14"/>
    <p:sldId id="269" r:id="rId15"/>
    <p:sldId id="270" r:id="rId16"/>
    <p:sldId id="288" r:id="rId17"/>
    <p:sldId id="292" r:id="rId18"/>
    <p:sldId id="289" r:id="rId19"/>
    <p:sldId id="290" r:id="rId20"/>
    <p:sldId id="277" r:id="rId21"/>
    <p:sldId id="278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imDgPShnejg7IxCk6vA3tw+zcQ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F4998-EC7B-C6EB-6CC3-52287218E3BD}" v="326" dt="2022-05-28T09:03:26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/>
    <p:restoredTop sz="94591"/>
  </p:normalViewPr>
  <p:slideViewPr>
    <p:cSldViewPr snapToGrid="0" snapToObjects="1">
      <p:cViewPr>
        <p:scale>
          <a:sx n="99" d="100"/>
          <a:sy n="99" d="100"/>
        </p:scale>
        <p:origin x="1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6C15C6-BE1B-4CC2-B6F5-1E427C73FC8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9FF6124-617E-494A-BF31-0034597D7EED}">
      <dgm:prSet/>
      <dgm:spPr/>
      <dgm:t>
        <a:bodyPr/>
        <a:lstStyle/>
        <a:p>
          <a:pPr algn="l"/>
          <a:r>
            <a:rPr lang="en-US" dirty="0"/>
            <a:t>1. </a:t>
          </a:r>
          <a:r>
            <a:rPr lang="en-US" b="1" dirty="0"/>
            <a:t>Proper salutations</a:t>
          </a:r>
          <a:r>
            <a:rPr lang="en-US" dirty="0"/>
            <a:t> should demonstrate respect and avoid mix-ups in case a message is accidentally sent to the wrong recipient. </a:t>
          </a:r>
        </a:p>
      </dgm:t>
    </dgm:pt>
    <dgm:pt modelId="{CD02F144-6B72-4494-BDCF-3F8601BE7CBD}" type="parTrans" cxnId="{03C14C8A-0395-415C-9497-A3937BDF3A4E}">
      <dgm:prSet/>
      <dgm:spPr/>
      <dgm:t>
        <a:bodyPr/>
        <a:lstStyle/>
        <a:p>
          <a:endParaRPr lang="en-US"/>
        </a:p>
      </dgm:t>
    </dgm:pt>
    <dgm:pt modelId="{C76149A5-0E94-4B06-A6A4-E0541A084942}" type="sibTrans" cxnId="{03C14C8A-0395-415C-9497-A3937BDF3A4E}">
      <dgm:prSet/>
      <dgm:spPr/>
      <dgm:t>
        <a:bodyPr/>
        <a:lstStyle/>
        <a:p>
          <a:endParaRPr lang="en-US"/>
        </a:p>
      </dgm:t>
    </dgm:pt>
    <dgm:pt modelId="{A7B85EAC-1F6E-4AE5-8BFB-A3E72B2F2F33}">
      <dgm:prSet/>
      <dgm:spPr/>
      <dgm:t>
        <a:bodyPr/>
        <a:lstStyle/>
        <a:p>
          <a:pPr algn="l" rtl="0"/>
          <a:r>
            <a:rPr lang="en-US" i="0" dirty="0"/>
            <a:t>For example, use a salutation like “Dear Ms. X” (external) or “Hi Barry” (internal). </a:t>
          </a:r>
        </a:p>
      </dgm:t>
    </dgm:pt>
    <dgm:pt modelId="{63C6B459-028A-4360-9025-7EA5F8D39E64}" type="parTrans" cxnId="{CC472498-7AC7-41F3-BF4D-DD03B4210675}">
      <dgm:prSet/>
      <dgm:spPr/>
      <dgm:t>
        <a:bodyPr/>
        <a:lstStyle/>
        <a:p>
          <a:endParaRPr lang="en-US"/>
        </a:p>
      </dgm:t>
    </dgm:pt>
    <dgm:pt modelId="{9BAE9586-6FD0-4C4B-9DAF-3ADEAB3AF8E4}" type="sibTrans" cxnId="{CC472498-7AC7-41F3-BF4D-DD03B4210675}">
      <dgm:prSet/>
      <dgm:spPr/>
      <dgm:t>
        <a:bodyPr/>
        <a:lstStyle/>
        <a:p>
          <a:endParaRPr lang="en-US"/>
        </a:p>
      </dgm:t>
    </dgm:pt>
    <dgm:pt modelId="{C8D50199-7DDB-414C-97C6-C7E4065258C9}" type="pres">
      <dgm:prSet presAssocID="{F26C15C6-BE1B-4CC2-B6F5-1E427C73FC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7D950C-6F1B-4234-87B8-7F044DBE5EB5}" type="pres">
      <dgm:prSet presAssocID="{E9FF6124-617E-494A-BF31-0034597D7EED}" presName="hierRoot1" presStyleCnt="0"/>
      <dgm:spPr/>
    </dgm:pt>
    <dgm:pt modelId="{3D89CE72-3E5B-4A5F-BC77-8C60263A84B7}" type="pres">
      <dgm:prSet presAssocID="{E9FF6124-617E-494A-BF31-0034597D7EED}" presName="composite" presStyleCnt="0"/>
      <dgm:spPr/>
    </dgm:pt>
    <dgm:pt modelId="{C266EC51-65A4-459C-9CDC-1D9EF9A2E809}" type="pres">
      <dgm:prSet presAssocID="{E9FF6124-617E-494A-BF31-0034597D7EED}" presName="background" presStyleLbl="node0" presStyleIdx="0" presStyleCnt="2"/>
      <dgm:spPr/>
    </dgm:pt>
    <dgm:pt modelId="{69151877-7357-4A8E-8282-EE6E38442422}" type="pres">
      <dgm:prSet presAssocID="{E9FF6124-617E-494A-BF31-0034597D7EED}" presName="text" presStyleLbl="fgAcc0" presStyleIdx="0" presStyleCnt="2">
        <dgm:presLayoutVars>
          <dgm:chPref val="3"/>
        </dgm:presLayoutVars>
      </dgm:prSet>
      <dgm:spPr/>
    </dgm:pt>
    <dgm:pt modelId="{F4D64A07-F4C4-4F26-99B7-CE62CAB6675B}" type="pres">
      <dgm:prSet presAssocID="{E9FF6124-617E-494A-BF31-0034597D7EED}" presName="hierChild2" presStyleCnt="0"/>
      <dgm:spPr/>
    </dgm:pt>
    <dgm:pt modelId="{B36A3ECC-757A-4877-8456-435D7DB63511}" type="pres">
      <dgm:prSet presAssocID="{A7B85EAC-1F6E-4AE5-8BFB-A3E72B2F2F33}" presName="hierRoot1" presStyleCnt="0"/>
      <dgm:spPr/>
    </dgm:pt>
    <dgm:pt modelId="{01C9B88D-249D-44C0-B891-B81F90705159}" type="pres">
      <dgm:prSet presAssocID="{A7B85EAC-1F6E-4AE5-8BFB-A3E72B2F2F33}" presName="composite" presStyleCnt="0"/>
      <dgm:spPr/>
    </dgm:pt>
    <dgm:pt modelId="{AB64E01C-85AF-4E5A-8A31-8936C6B1D8DF}" type="pres">
      <dgm:prSet presAssocID="{A7B85EAC-1F6E-4AE5-8BFB-A3E72B2F2F33}" presName="background" presStyleLbl="node0" presStyleIdx="1" presStyleCnt="2"/>
      <dgm:spPr/>
    </dgm:pt>
    <dgm:pt modelId="{3736D26F-AD37-4A32-8E9E-143ED33E6932}" type="pres">
      <dgm:prSet presAssocID="{A7B85EAC-1F6E-4AE5-8BFB-A3E72B2F2F33}" presName="text" presStyleLbl="fgAcc0" presStyleIdx="1" presStyleCnt="2">
        <dgm:presLayoutVars>
          <dgm:chPref val="3"/>
        </dgm:presLayoutVars>
      </dgm:prSet>
      <dgm:spPr/>
    </dgm:pt>
    <dgm:pt modelId="{F73AC8C3-E6B7-4533-912A-6E2EC9E53A50}" type="pres">
      <dgm:prSet presAssocID="{A7B85EAC-1F6E-4AE5-8BFB-A3E72B2F2F33}" presName="hierChild2" presStyleCnt="0"/>
      <dgm:spPr/>
    </dgm:pt>
  </dgm:ptLst>
  <dgm:cxnLst>
    <dgm:cxn modelId="{BCB27820-FF2B-4469-99FF-15313F485C14}" type="presOf" srcId="{F26C15C6-BE1B-4CC2-B6F5-1E427C73FC85}" destId="{C8D50199-7DDB-414C-97C6-C7E4065258C9}" srcOrd="0" destOrd="0" presId="urn:microsoft.com/office/officeart/2005/8/layout/hierarchy1"/>
    <dgm:cxn modelId="{03C14C8A-0395-415C-9497-A3937BDF3A4E}" srcId="{F26C15C6-BE1B-4CC2-B6F5-1E427C73FC85}" destId="{E9FF6124-617E-494A-BF31-0034597D7EED}" srcOrd="0" destOrd="0" parTransId="{CD02F144-6B72-4494-BDCF-3F8601BE7CBD}" sibTransId="{C76149A5-0E94-4B06-A6A4-E0541A084942}"/>
    <dgm:cxn modelId="{CC472498-7AC7-41F3-BF4D-DD03B4210675}" srcId="{F26C15C6-BE1B-4CC2-B6F5-1E427C73FC85}" destId="{A7B85EAC-1F6E-4AE5-8BFB-A3E72B2F2F33}" srcOrd="1" destOrd="0" parTransId="{63C6B459-028A-4360-9025-7EA5F8D39E64}" sibTransId="{9BAE9586-6FD0-4C4B-9DAF-3ADEAB3AF8E4}"/>
    <dgm:cxn modelId="{2D447FA4-746C-4621-AB47-CF7F7A90CB45}" type="presOf" srcId="{E9FF6124-617E-494A-BF31-0034597D7EED}" destId="{69151877-7357-4A8E-8282-EE6E38442422}" srcOrd="0" destOrd="0" presId="urn:microsoft.com/office/officeart/2005/8/layout/hierarchy1"/>
    <dgm:cxn modelId="{35FC3DFC-28A2-4D7E-83D3-AF415DE40D1B}" type="presOf" srcId="{A7B85EAC-1F6E-4AE5-8BFB-A3E72B2F2F33}" destId="{3736D26F-AD37-4A32-8E9E-143ED33E6932}" srcOrd="0" destOrd="0" presId="urn:microsoft.com/office/officeart/2005/8/layout/hierarchy1"/>
    <dgm:cxn modelId="{F1CCCB4B-1395-4476-BD1E-9ACFC970DF49}" type="presParOf" srcId="{C8D50199-7DDB-414C-97C6-C7E4065258C9}" destId="{9B7D950C-6F1B-4234-87B8-7F044DBE5EB5}" srcOrd="0" destOrd="0" presId="urn:microsoft.com/office/officeart/2005/8/layout/hierarchy1"/>
    <dgm:cxn modelId="{1EB49B40-DF48-4781-BC4D-A6F4B180B9B8}" type="presParOf" srcId="{9B7D950C-6F1B-4234-87B8-7F044DBE5EB5}" destId="{3D89CE72-3E5B-4A5F-BC77-8C60263A84B7}" srcOrd="0" destOrd="0" presId="urn:microsoft.com/office/officeart/2005/8/layout/hierarchy1"/>
    <dgm:cxn modelId="{F1AFD5C8-55AD-49F5-BB75-267F3D281398}" type="presParOf" srcId="{3D89CE72-3E5B-4A5F-BC77-8C60263A84B7}" destId="{C266EC51-65A4-459C-9CDC-1D9EF9A2E809}" srcOrd="0" destOrd="0" presId="urn:microsoft.com/office/officeart/2005/8/layout/hierarchy1"/>
    <dgm:cxn modelId="{85C6B686-5666-453C-9239-C4777BAD1A0C}" type="presParOf" srcId="{3D89CE72-3E5B-4A5F-BC77-8C60263A84B7}" destId="{69151877-7357-4A8E-8282-EE6E38442422}" srcOrd="1" destOrd="0" presId="urn:microsoft.com/office/officeart/2005/8/layout/hierarchy1"/>
    <dgm:cxn modelId="{9ACE2415-F5FD-4BC8-A277-E978909CCA7E}" type="presParOf" srcId="{9B7D950C-6F1B-4234-87B8-7F044DBE5EB5}" destId="{F4D64A07-F4C4-4F26-99B7-CE62CAB6675B}" srcOrd="1" destOrd="0" presId="urn:microsoft.com/office/officeart/2005/8/layout/hierarchy1"/>
    <dgm:cxn modelId="{201EC3D0-773E-479C-A553-3089745C5F5C}" type="presParOf" srcId="{C8D50199-7DDB-414C-97C6-C7E4065258C9}" destId="{B36A3ECC-757A-4877-8456-435D7DB63511}" srcOrd="1" destOrd="0" presId="urn:microsoft.com/office/officeart/2005/8/layout/hierarchy1"/>
    <dgm:cxn modelId="{F532EA31-F8B6-4AFC-9581-032922DA8256}" type="presParOf" srcId="{B36A3ECC-757A-4877-8456-435D7DB63511}" destId="{01C9B88D-249D-44C0-B891-B81F90705159}" srcOrd="0" destOrd="0" presId="urn:microsoft.com/office/officeart/2005/8/layout/hierarchy1"/>
    <dgm:cxn modelId="{0E4D3855-B62A-4A8A-8359-A512E053EBC3}" type="presParOf" srcId="{01C9B88D-249D-44C0-B891-B81F90705159}" destId="{AB64E01C-85AF-4E5A-8A31-8936C6B1D8DF}" srcOrd="0" destOrd="0" presId="urn:microsoft.com/office/officeart/2005/8/layout/hierarchy1"/>
    <dgm:cxn modelId="{5AD9D532-3F4F-4876-8C93-B20E2E0A189C}" type="presParOf" srcId="{01C9B88D-249D-44C0-B891-B81F90705159}" destId="{3736D26F-AD37-4A32-8E9E-143ED33E6932}" srcOrd="1" destOrd="0" presId="urn:microsoft.com/office/officeart/2005/8/layout/hierarchy1"/>
    <dgm:cxn modelId="{AFFD4C7D-0D18-4563-82CF-477228FE487D}" type="presParOf" srcId="{B36A3ECC-757A-4877-8456-435D7DB63511}" destId="{F73AC8C3-E6B7-4533-912A-6E2EC9E53A5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6C15C6-BE1B-4CC2-B6F5-1E427C73FC8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FF6124-617E-494A-BF31-0034597D7EED}">
      <dgm:prSet/>
      <dgm:spPr/>
      <dgm:t>
        <a:bodyPr/>
        <a:lstStyle/>
        <a:p>
          <a:pPr algn="l" rtl="0"/>
          <a:r>
            <a:rPr lang="en-US" b="1" dirty="0"/>
            <a:t>2.</a:t>
          </a:r>
          <a:r>
            <a:rPr lang="en-US" b="0" dirty="0"/>
            <a:t> </a:t>
          </a:r>
          <a:r>
            <a:rPr lang="en-US" b="1" dirty="0"/>
            <a:t>Subject lines</a:t>
          </a:r>
          <a:r>
            <a:rPr lang="en-US" dirty="0"/>
            <a:t> should be clear, brief, and specific. This helps the recipient understand the essence of the message.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/>
            <a:t> </a:t>
          </a:r>
        </a:p>
      </dgm:t>
    </dgm:pt>
    <dgm:pt modelId="{CD02F144-6B72-4494-BDCF-3F8601BE7CBD}" type="parTrans" cxnId="{03C14C8A-0395-415C-9497-A3937BDF3A4E}">
      <dgm:prSet/>
      <dgm:spPr/>
      <dgm:t>
        <a:bodyPr/>
        <a:lstStyle/>
        <a:p>
          <a:endParaRPr lang="en-US"/>
        </a:p>
      </dgm:t>
    </dgm:pt>
    <dgm:pt modelId="{C76149A5-0E94-4B06-A6A4-E0541A084942}" type="sibTrans" cxnId="{03C14C8A-0395-415C-9497-A3937BDF3A4E}">
      <dgm:prSet/>
      <dgm:spPr/>
      <dgm:t>
        <a:bodyPr/>
        <a:lstStyle/>
        <a:p>
          <a:endParaRPr lang="en-US"/>
        </a:p>
      </dgm:t>
    </dgm:pt>
    <dgm:pt modelId="{A7B85EAC-1F6E-4AE5-8BFB-A3E72B2F2F33}">
      <dgm:prSet/>
      <dgm:spPr/>
      <dgm:t>
        <a:bodyPr/>
        <a:lstStyle/>
        <a:p>
          <a:pPr algn="l"/>
          <a:r>
            <a:rPr lang="en-US" i="0" dirty="0"/>
            <a:t>For example, “Proposal attached” or “Your question of 10/25.” </a:t>
          </a:r>
          <a:endParaRPr lang="en-US" dirty="0"/>
        </a:p>
      </dgm:t>
    </dgm:pt>
    <dgm:pt modelId="{63C6B459-028A-4360-9025-7EA5F8D39E64}" type="parTrans" cxnId="{CC472498-7AC7-41F3-BF4D-DD03B4210675}">
      <dgm:prSet/>
      <dgm:spPr/>
      <dgm:t>
        <a:bodyPr/>
        <a:lstStyle/>
        <a:p>
          <a:endParaRPr lang="en-US"/>
        </a:p>
      </dgm:t>
    </dgm:pt>
    <dgm:pt modelId="{9BAE9586-6FD0-4C4B-9DAF-3ADEAB3AF8E4}" type="sibTrans" cxnId="{CC472498-7AC7-41F3-BF4D-DD03B4210675}">
      <dgm:prSet/>
      <dgm:spPr/>
      <dgm:t>
        <a:bodyPr/>
        <a:lstStyle/>
        <a:p>
          <a:endParaRPr lang="en-US"/>
        </a:p>
      </dgm:t>
    </dgm:pt>
    <dgm:pt modelId="{C8D50199-7DDB-414C-97C6-C7E4065258C9}" type="pres">
      <dgm:prSet presAssocID="{F26C15C6-BE1B-4CC2-B6F5-1E427C73FC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7D950C-6F1B-4234-87B8-7F044DBE5EB5}" type="pres">
      <dgm:prSet presAssocID="{E9FF6124-617E-494A-BF31-0034597D7EED}" presName="hierRoot1" presStyleCnt="0"/>
      <dgm:spPr/>
    </dgm:pt>
    <dgm:pt modelId="{3D89CE72-3E5B-4A5F-BC77-8C60263A84B7}" type="pres">
      <dgm:prSet presAssocID="{E9FF6124-617E-494A-BF31-0034597D7EED}" presName="composite" presStyleCnt="0"/>
      <dgm:spPr/>
    </dgm:pt>
    <dgm:pt modelId="{C266EC51-65A4-459C-9CDC-1D9EF9A2E809}" type="pres">
      <dgm:prSet presAssocID="{E9FF6124-617E-494A-BF31-0034597D7EED}" presName="background" presStyleLbl="node0" presStyleIdx="0" presStyleCnt="2"/>
      <dgm:spPr/>
    </dgm:pt>
    <dgm:pt modelId="{69151877-7357-4A8E-8282-EE6E38442422}" type="pres">
      <dgm:prSet presAssocID="{E9FF6124-617E-494A-BF31-0034597D7EED}" presName="text" presStyleLbl="fgAcc0" presStyleIdx="0" presStyleCnt="2">
        <dgm:presLayoutVars>
          <dgm:chPref val="3"/>
        </dgm:presLayoutVars>
      </dgm:prSet>
      <dgm:spPr/>
    </dgm:pt>
    <dgm:pt modelId="{F4D64A07-F4C4-4F26-99B7-CE62CAB6675B}" type="pres">
      <dgm:prSet presAssocID="{E9FF6124-617E-494A-BF31-0034597D7EED}" presName="hierChild2" presStyleCnt="0"/>
      <dgm:spPr/>
    </dgm:pt>
    <dgm:pt modelId="{B36A3ECC-757A-4877-8456-435D7DB63511}" type="pres">
      <dgm:prSet presAssocID="{A7B85EAC-1F6E-4AE5-8BFB-A3E72B2F2F33}" presName="hierRoot1" presStyleCnt="0"/>
      <dgm:spPr/>
    </dgm:pt>
    <dgm:pt modelId="{01C9B88D-249D-44C0-B891-B81F90705159}" type="pres">
      <dgm:prSet presAssocID="{A7B85EAC-1F6E-4AE5-8BFB-A3E72B2F2F33}" presName="composite" presStyleCnt="0"/>
      <dgm:spPr/>
    </dgm:pt>
    <dgm:pt modelId="{AB64E01C-85AF-4E5A-8A31-8936C6B1D8DF}" type="pres">
      <dgm:prSet presAssocID="{A7B85EAC-1F6E-4AE5-8BFB-A3E72B2F2F33}" presName="background" presStyleLbl="node0" presStyleIdx="1" presStyleCnt="2"/>
      <dgm:spPr/>
    </dgm:pt>
    <dgm:pt modelId="{3736D26F-AD37-4A32-8E9E-143ED33E6932}" type="pres">
      <dgm:prSet presAssocID="{A7B85EAC-1F6E-4AE5-8BFB-A3E72B2F2F33}" presName="text" presStyleLbl="fgAcc0" presStyleIdx="1" presStyleCnt="2">
        <dgm:presLayoutVars>
          <dgm:chPref val="3"/>
        </dgm:presLayoutVars>
      </dgm:prSet>
      <dgm:spPr/>
    </dgm:pt>
    <dgm:pt modelId="{F73AC8C3-E6B7-4533-912A-6E2EC9E53A50}" type="pres">
      <dgm:prSet presAssocID="{A7B85EAC-1F6E-4AE5-8BFB-A3E72B2F2F33}" presName="hierChild2" presStyleCnt="0"/>
      <dgm:spPr/>
    </dgm:pt>
  </dgm:ptLst>
  <dgm:cxnLst>
    <dgm:cxn modelId="{BCB27820-FF2B-4469-99FF-15313F485C14}" type="presOf" srcId="{F26C15C6-BE1B-4CC2-B6F5-1E427C73FC85}" destId="{C8D50199-7DDB-414C-97C6-C7E4065258C9}" srcOrd="0" destOrd="0" presId="urn:microsoft.com/office/officeart/2005/8/layout/hierarchy1"/>
    <dgm:cxn modelId="{BBC81A75-B219-4A5D-9A9C-1245CBA1154E}" type="presOf" srcId="{E9FF6124-617E-494A-BF31-0034597D7EED}" destId="{69151877-7357-4A8E-8282-EE6E38442422}" srcOrd="0" destOrd="0" presId="urn:microsoft.com/office/officeart/2005/8/layout/hierarchy1"/>
    <dgm:cxn modelId="{03C14C8A-0395-415C-9497-A3937BDF3A4E}" srcId="{F26C15C6-BE1B-4CC2-B6F5-1E427C73FC85}" destId="{E9FF6124-617E-494A-BF31-0034597D7EED}" srcOrd="0" destOrd="0" parTransId="{CD02F144-6B72-4494-BDCF-3F8601BE7CBD}" sibTransId="{C76149A5-0E94-4B06-A6A4-E0541A084942}"/>
    <dgm:cxn modelId="{CC472498-7AC7-41F3-BF4D-DD03B4210675}" srcId="{F26C15C6-BE1B-4CC2-B6F5-1E427C73FC85}" destId="{A7B85EAC-1F6E-4AE5-8BFB-A3E72B2F2F33}" srcOrd="1" destOrd="0" parTransId="{63C6B459-028A-4360-9025-7EA5F8D39E64}" sibTransId="{9BAE9586-6FD0-4C4B-9DAF-3ADEAB3AF8E4}"/>
    <dgm:cxn modelId="{E1FD5CB3-2C7F-4CB7-BC01-507F18963A8C}" type="presOf" srcId="{A7B85EAC-1F6E-4AE5-8BFB-A3E72B2F2F33}" destId="{3736D26F-AD37-4A32-8E9E-143ED33E6932}" srcOrd="0" destOrd="0" presId="urn:microsoft.com/office/officeart/2005/8/layout/hierarchy1"/>
    <dgm:cxn modelId="{F6F08A87-4FA9-442C-8DEB-C3BFDE902741}" type="presParOf" srcId="{C8D50199-7DDB-414C-97C6-C7E4065258C9}" destId="{9B7D950C-6F1B-4234-87B8-7F044DBE5EB5}" srcOrd="0" destOrd="0" presId="urn:microsoft.com/office/officeart/2005/8/layout/hierarchy1"/>
    <dgm:cxn modelId="{A3C4ACD1-D1EC-404F-B78C-80CAEE1091EF}" type="presParOf" srcId="{9B7D950C-6F1B-4234-87B8-7F044DBE5EB5}" destId="{3D89CE72-3E5B-4A5F-BC77-8C60263A84B7}" srcOrd="0" destOrd="0" presId="urn:microsoft.com/office/officeart/2005/8/layout/hierarchy1"/>
    <dgm:cxn modelId="{FD39D38C-8278-4A04-AF2C-5FA24F8E512F}" type="presParOf" srcId="{3D89CE72-3E5B-4A5F-BC77-8C60263A84B7}" destId="{C266EC51-65A4-459C-9CDC-1D9EF9A2E809}" srcOrd="0" destOrd="0" presId="urn:microsoft.com/office/officeart/2005/8/layout/hierarchy1"/>
    <dgm:cxn modelId="{562A6C54-3DE0-4F2A-8B72-ADD1940DC6A3}" type="presParOf" srcId="{3D89CE72-3E5B-4A5F-BC77-8C60263A84B7}" destId="{69151877-7357-4A8E-8282-EE6E38442422}" srcOrd="1" destOrd="0" presId="urn:microsoft.com/office/officeart/2005/8/layout/hierarchy1"/>
    <dgm:cxn modelId="{6B3664FF-0695-43B7-8D53-3F98ACFB0ED6}" type="presParOf" srcId="{9B7D950C-6F1B-4234-87B8-7F044DBE5EB5}" destId="{F4D64A07-F4C4-4F26-99B7-CE62CAB6675B}" srcOrd="1" destOrd="0" presId="urn:microsoft.com/office/officeart/2005/8/layout/hierarchy1"/>
    <dgm:cxn modelId="{6D382CF9-EE23-4C68-8B73-56184D37AFBD}" type="presParOf" srcId="{C8D50199-7DDB-414C-97C6-C7E4065258C9}" destId="{B36A3ECC-757A-4877-8456-435D7DB63511}" srcOrd="1" destOrd="0" presId="urn:microsoft.com/office/officeart/2005/8/layout/hierarchy1"/>
    <dgm:cxn modelId="{40DAB86C-B920-48A8-9796-7E80C9386DC5}" type="presParOf" srcId="{B36A3ECC-757A-4877-8456-435D7DB63511}" destId="{01C9B88D-249D-44C0-B891-B81F90705159}" srcOrd="0" destOrd="0" presId="urn:microsoft.com/office/officeart/2005/8/layout/hierarchy1"/>
    <dgm:cxn modelId="{1F4974C9-0D7A-4024-8996-DC1191F997EF}" type="presParOf" srcId="{01C9B88D-249D-44C0-B891-B81F90705159}" destId="{AB64E01C-85AF-4E5A-8A31-8936C6B1D8DF}" srcOrd="0" destOrd="0" presId="urn:microsoft.com/office/officeart/2005/8/layout/hierarchy1"/>
    <dgm:cxn modelId="{78B7A72F-E4E9-4375-970C-C7738EA68CF4}" type="presParOf" srcId="{01C9B88D-249D-44C0-B891-B81F90705159}" destId="{3736D26F-AD37-4A32-8E9E-143ED33E6932}" srcOrd="1" destOrd="0" presId="urn:microsoft.com/office/officeart/2005/8/layout/hierarchy1"/>
    <dgm:cxn modelId="{936FF406-F58F-45C1-BFE6-A811927F26FD}" type="presParOf" srcId="{B36A3ECC-757A-4877-8456-435D7DB63511}" destId="{F73AC8C3-E6B7-4533-912A-6E2EC9E53A5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6C15C6-BE1B-4CC2-B6F5-1E427C73FC8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FF6124-617E-494A-BF31-0034597D7EED}">
      <dgm:prSet/>
      <dgm:spPr/>
      <dgm:t>
        <a:bodyPr/>
        <a:lstStyle/>
        <a:p>
          <a:pPr algn="l" rtl="0"/>
          <a:r>
            <a:rPr lang="en-US" b="1" dirty="0"/>
            <a:t>3. Close with a signature.</a:t>
          </a:r>
          <a:r>
            <a:rPr lang="en-US" dirty="0"/>
            <a:t> Identify yourself by creating a signature block that automatically</a:t>
          </a:r>
          <a:r>
            <a:rPr lang="en-US" i="0" dirty="0"/>
            <a:t> contains your name and business contact information.</a:t>
          </a:r>
          <a:r>
            <a:rPr lang="en-US" i="0" dirty="0">
              <a:latin typeface="Calibri Light" panose="020F0302020204030204"/>
            </a:rPr>
            <a:t> </a:t>
          </a:r>
          <a:endParaRPr lang="en-US" dirty="0"/>
        </a:p>
      </dgm:t>
    </dgm:pt>
    <dgm:pt modelId="{CD02F144-6B72-4494-BDCF-3F8601BE7CBD}" type="parTrans" cxnId="{03C14C8A-0395-415C-9497-A3937BDF3A4E}">
      <dgm:prSet/>
      <dgm:spPr/>
      <dgm:t>
        <a:bodyPr/>
        <a:lstStyle/>
        <a:p>
          <a:endParaRPr lang="en-US"/>
        </a:p>
      </dgm:t>
    </dgm:pt>
    <dgm:pt modelId="{C76149A5-0E94-4B06-A6A4-E0541A084942}" type="sibTrans" cxnId="{03C14C8A-0395-415C-9497-A3937BDF3A4E}">
      <dgm:prSet/>
      <dgm:spPr/>
      <dgm:t>
        <a:bodyPr/>
        <a:lstStyle/>
        <a:p>
          <a:endParaRPr lang="en-US"/>
        </a:p>
      </dgm:t>
    </dgm:pt>
    <dgm:pt modelId="{F016F21B-954A-4E0C-8A76-71B9B087C019}">
      <dgm:prSet phldr="0"/>
      <dgm:spPr/>
      <dgm:t>
        <a:bodyPr/>
        <a:lstStyle/>
        <a:p>
          <a:pPr algn="l"/>
          <a:endParaRPr lang="en-US" dirty="0">
            <a:latin typeface="Calibri Light" panose="020F0302020204030204"/>
          </a:endParaRPr>
        </a:p>
      </dgm:t>
    </dgm:pt>
    <dgm:pt modelId="{0E785754-1D2F-4A81-9882-5044AB0A7644}" type="parTrans" cxnId="{6DC8AD72-6EA2-4FB1-B961-B96428DFC720}">
      <dgm:prSet/>
      <dgm:spPr/>
    </dgm:pt>
    <dgm:pt modelId="{AA9157E9-85B0-488B-8D1D-EF6F1CC3C745}" type="sibTrans" cxnId="{6DC8AD72-6EA2-4FB1-B961-B96428DFC720}">
      <dgm:prSet/>
      <dgm:spPr/>
    </dgm:pt>
    <dgm:pt modelId="{C8D50199-7DDB-414C-97C6-C7E4065258C9}" type="pres">
      <dgm:prSet presAssocID="{F26C15C6-BE1B-4CC2-B6F5-1E427C73FC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7D950C-6F1B-4234-87B8-7F044DBE5EB5}" type="pres">
      <dgm:prSet presAssocID="{E9FF6124-617E-494A-BF31-0034597D7EED}" presName="hierRoot1" presStyleCnt="0"/>
      <dgm:spPr/>
    </dgm:pt>
    <dgm:pt modelId="{3D89CE72-3E5B-4A5F-BC77-8C60263A84B7}" type="pres">
      <dgm:prSet presAssocID="{E9FF6124-617E-494A-BF31-0034597D7EED}" presName="composite" presStyleCnt="0"/>
      <dgm:spPr/>
    </dgm:pt>
    <dgm:pt modelId="{C266EC51-65A4-459C-9CDC-1D9EF9A2E809}" type="pres">
      <dgm:prSet presAssocID="{E9FF6124-617E-494A-BF31-0034597D7EED}" presName="background" presStyleLbl="node0" presStyleIdx="0" presStyleCnt="2"/>
      <dgm:spPr/>
    </dgm:pt>
    <dgm:pt modelId="{69151877-7357-4A8E-8282-EE6E38442422}" type="pres">
      <dgm:prSet presAssocID="{E9FF6124-617E-494A-BF31-0034597D7EED}" presName="text" presStyleLbl="fgAcc0" presStyleIdx="0" presStyleCnt="2">
        <dgm:presLayoutVars>
          <dgm:chPref val="3"/>
        </dgm:presLayoutVars>
      </dgm:prSet>
      <dgm:spPr/>
    </dgm:pt>
    <dgm:pt modelId="{F4D64A07-F4C4-4F26-99B7-CE62CAB6675B}" type="pres">
      <dgm:prSet presAssocID="{E9FF6124-617E-494A-BF31-0034597D7EED}" presName="hierChild2" presStyleCnt="0"/>
      <dgm:spPr/>
    </dgm:pt>
    <dgm:pt modelId="{C7D541CB-E40B-4AD9-B6B9-018C95F97F86}" type="pres">
      <dgm:prSet presAssocID="{F016F21B-954A-4E0C-8A76-71B9B087C019}" presName="hierRoot1" presStyleCnt="0"/>
      <dgm:spPr/>
    </dgm:pt>
    <dgm:pt modelId="{9E451DC8-1E8E-4189-8E22-7794501AF9E6}" type="pres">
      <dgm:prSet presAssocID="{F016F21B-954A-4E0C-8A76-71B9B087C019}" presName="composite" presStyleCnt="0"/>
      <dgm:spPr/>
    </dgm:pt>
    <dgm:pt modelId="{7F1077A0-99C3-469A-9E20-4C9EB2C90B64}" type="pres">
      <dgm:prSet presAssocID="{F016F21B-954A-4E0C-8A76-71B9B087C019}" presName="background" presStyleLbl="node0" presStyleIdx="1" presStyleCnt="2"/>
      <dgm:spPr/>
    </dgm:pt>
    <dgm:pt modelId="{8C65C9E0-B501-40E1-9A5F-04B3507161A8}" type="pres">
      <dgm:prSet presAssocID="{F016F21B-954A-4E0C-8A76-71B9B087C019}" presName="text" presStyleLbl="fgAcc0" presStyleIdx="1" presStyleCnt="2">
        <dgm:presLayoutVars>
          <dgm:chPref val="3"/>
        </dgm:presLayoutVars>
      </dgm:prSet>
      <dgm:spPr/>
    </dgm:pt>
    <dgm:pt modelId="{907EB230-0994-4D1A-AF3C-1FB746F534C0}" type="pres">
      <dgm:prSet presAssocID="{F016F21B-954A-4E0C-8A76-71B9B087C019}" presName="hierChild2" presStyleCnt="0"/>
      <dgm:spPr/>
    </dgm:pt>
  </dgm:ptLst>
  <dgm:cxnLst>
    <dgm:cxn modelId="{3CC4EA1D-3D14-4C80-B6C2-4B0F32BE62DE}" type="presOf" srcId="{F016F21B-954A-4E0C-8A76-71B9B087C019}" destId="{8C65C9E0-B501-40E1-9A5F-04B3507161A8}" srcOrd="0" destOrd="0" presId="urn:microsoft.com/office/officeart/2005/8/layout/hierarchy1"/>
    <dgm:cxn modelId="{BCB27820-FF2B-4469-99FF-15313F485C14}" type="presOf" srcId="{F26C15C6-BE1B-4CC2-B6F5-1E427C73FC85}" destId="{C8D50199-7DDB-414C-97C6-C7E4065258C9}" srcOrd="0" destOrd="0" presId="urn:microsoft.com/office/officeart/2005/8/layout/hierarchy1"/>
    <dgm:cxn modelId="{6DC8AD72-6EA2-4FB1-B961-B96428DFC720}" srcId="{F26C15C6-BE1B-4CC2-B6F5-1E427C73FC85}" destId="{F016F21B-954A-4E0C-8A76-71B9B087C019}" srcOrd="1" destOrd="0" parTransId="{0E785754-1D2F-4A81-9882-5044AB0A7644}" sibTransId="{AA9157E9-85B0-488B-8D1D-EF6F1CC3C745}"/>
    <dgm:cxn modelId="{03C14C8A-0395-415C-9497-A3937BDF3A4E}" srcId="{F26C15C6-BE1B-4CC2-B6F5-1E427C73FC85}" destId="{E9FF6124-617E-494A-BF31-0034597D7EED}" srcOrd="0" destOrd="0" parTransId="{CD02F144-6B72-4494-BDCF-3F8601BE7CBD}" sibTransId="{C76149A5-0E94-4B06-A6A4-E0541A084942}"/>
    <dgm:cxn modelId="{D04608E2-17E6-456A-830F-162B43874F53}" type="presOf" srcId="{E9FF6124-617E-494A-BF31-0034597D7EED}" destId="{69151877-7357-4A8E-8282-EE6E38442422}" srcOrd="0" destOrd="0" presId="urn:microsoft.com/office/officeart/2005/8/layout/hierarchy1"/>
    <dgm:cxn modelId="{0B76513A-ABB9-4FFF-B74B-B3C83E6C13C7}" type="presParOf" srcId="{C8D50199-7DDB-414C-97C6-C7E4065258C9}" destId="{9B7D950C-6F1B-4234-87B8-7F044DBE5EB5}" srcOrd="0" destOrd="0" presId="urn:microsoft.com/office/officeart/2005/8/layout/hierarchy1"/>
    <dgm:cxn modelId="{7785C3E8-638A-4782-AF53-4735AC41DB03}" type="presParOf" srcId="{9B7D950C-6F1B-4234-87B8-7F044DBE5EB5}" destId="{3D89CE72-3E5B-4A5F-BC77-8C60263A84B7}" srcOrd="0" destOrd="0" presId="urn:microsoft.com/office/officeart/2005/8/layout/hierarchy1"/>
    <dgm:cxn modelId="{E7E71218-8827-44D0-A0F0-29991E802F06}" type="presParOf" srcId="{3D89CE72-3E5B-4A5F-BC77-8C60263A84B7}" destId="{C266EC51-65A4-459C-9CDC-1D9EF9A2E809}" srcOrd="0" destOrd="0" presId="urn:microsoft.com/office/officeart/2005/8/layout/hierarchy1"/>
    <dgm:cxn modelId="{C3083CA2-8868-4211-A3D3-39686469F8EA}" type="presParOf" srcId="{3D89CE72-3E5B-4A5F-BC77-8C60263A84B7}" destId="{69151877-7357-4A8E-8282-EE6E38442422}" srcOrd="1" destOrd="0" presId="urn:microsoft.com/office/officeart/2005/8/layout/hierarchy1"/>
    <dgm:cxn modelId="{832456D0-652C-4163-B816-5AF21E45E5B6}" type="presParOf" srcId="{9B7D950C-6F1B-4234-87B8-7F044DBE5EB5}" destId="{F4D64A07-F4C4-4F26-99B7-CE62CAB6675B}" srcOrd="1" destOrd="0" presId="urn:microsoft.com/office/officeart/2005/8/layout/hierarchy1"/>
    <dgm:cxn modelId="{CDB44F7D-B199-4485-A467-AF9E77106AEE}" type="presParOf" srcId="{C8D50199-7DDB-414C-97C6-C7E4065258C9}" destId="{C7D541CB-E40B-4AD9-B6B9-018C95F97F86}" srcOrd="1" destOrd="0" presId="urn:microsoft.com/office/officeart/2005/8/layout/hierarchy1"/>
    <dgm:cxn modelId="{623DB1F1-2AD8-4F76-81B3-176305D94E6D}" type="presParOf" srcId="{C7D541CB-E40B-4AD9-B6B9-018C95F97F86}" destId="{9E451DC8-1E8E-4189-8E22-7794501AF9E6}" srcOrd="0" destOrd="0" presId="urn:microsoft.com/office/officeart/2005/8/layout/hierarchy1"/>
    <dgm:cxn modelId="{2FA54887-F723-4FF4-8A97-EAA17A23A5F3}" type="presParOf" srcId="{9E451DC8-1E8E-4189-8E22-7794501AF9E6}" destId="{7F1077A0-99C3-469A-9E20-4C9EB2C90B64}" srcOrd="0" destOrd="0" presId="urn:microsoft.com/office/officeart/2005/8/layout/hierarchy1"/>
    <dgm:cxn modelId="{34CD1EA1-F5F2-43E4-B466-8D442CFC33AA}" type="presParOf" srcId="{9E451DC8-1E8E-4189-8E22-7794501AF9E6}" destId="{8C65C9E0-B501-40E1-9A5F-04B3507161A8}" srcOrd="1" destOrd="0" presId="urn:microsoft.com/office/officeart/2005/8/layout/hierarchy1"/>
    <dgm:cxn modelId="{B60925CB-38AE-40FF-9AD6-6D0215082F73}" type="presParOf" srcId="{C7D541CB-E40B-4AD9-B6B9-018C95F97F86}" destId="{907EB230-0994-4D1A-AF3C-1FB746F534C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6C15C6-BE1B-4CC2-B6F5-1E427C73FC8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FF6124-617E-494A-BF31-0034597D7EED}">
      <dgm:prSet/>
      <dgm:spPr/>
      <dgm:t>
        <a:bodyPr/>
        <a:lstStyle/>
        <a:p>
          <a:pPr algn="l"/>
          <a:r>
            <a:rPr lang="en-US" b="1" dirty="0"/>
            <a:t>4. Avoid abbreviations. </a:t>
          </a:r>
          <a:r>
            <a:rPr lang="en-US" dirty="0"/>
            <a:t>An e-mail is not a text message, and the audience may not find your wit cause to ROTFLOL (roll on the </a:t>
          </a:r>
          <a:r>
            <a:rPr lang="en-US" i="0" dirty="0"/>
            <a:t>floor laughing out loud). </a:t>
          </a:r>
          <a:endParaRPr lang="en-US" dirty="0"/>
        </a:p>
      </dgm:t>
    </dgm:pt>
    <dgm:pt modelId="{CD02F144-6B72-4494-BDCF-3F8601BE7CBD}" type="parTrans" cxnId="{03C14C8A-0395-415C-9497-A3937BDF3A4E}">
      <dgm:prSet/>
      <dgm:spPr/>
      <dgm:t>
        <a:bodyPr/>
        <a:lstStyle/>
        <a:p>
          <a:endParaRPr lang="en-US"/>
        </a:p>
      </dgm:t>
    </dgm:pt>
    <dgm:pt modelId="{C76149A5-0E94-4B06-A6A4-E0541A084942}" type="sibTrans" cxnId="{03C14C8A-0395-415C-9497-A3937BDF3A4E}">
      <dgm:prSet/>
      <dgm:spPr/>
      <dgm:t>
        <a:bodyPr/>
        <a:lstStyle/>
        <a:p>
          <a:endParaRPr lang="en-US"/>
        </a:p>
      </dgm:t>
    </dgm:pt>
    <dgm:pt modelId="{A7B85EAC-1F6E-4AE5-8BFB-A3E72B2F2F33}">
      <dgm:prSet/>
      <dgm:spPr/>
      <dgm:t>
        <a:bodyPr/>
        <a:lstStyle/>
        <a:p>
          <a:pPr algn="l" rtl="0"/>
          <a:r>
            <a:rPr lang="en-US" b="1" i="0" dirty="0"/>
            <a:t>5. Be brief.</a:t>
          </a:r>
          <a:r>
            <a:rPr lang="en-US" i="0" dirty="0"/>
            <a:t> Omit unnecessary words.</a:t>
          </a:r>
          <a:r>
            <a:rPr lang="en-US" i="0" dirty="0">
              <a:latin typeface="Calibri Light" panose="020F0302020204030204"/>
            </a:rPr>
            <a:t> </a:t>
          </a:r>
          <a:endParaRPr lang="en-US" dirty="0"/>
        </a:p>
      </dgm:t>
    </dgm:pt>
    <dgm:pt modelId="{63C6B459-028A-4360-9025-7EA5F8D39E64}" type="parTrans" cxnId="{CC472498-7AC7-41F3-BF4D-DD03B4210675}">
      <dgm:prSet/>
      <dgm:spPr/>
      <dgm:t>
        <a:bodyPr/>
        <a:lstStyle/>
        <a:p>
          <a:endParaRPr lang="en-US"/>
        </a:p>
      </dgm:t>
    </dgm:pt>
    <dgm:pt modelId="{9BAE9586-6FD0-4C4B-9DAF-3ADEAB3AF8E4}" type="sibTrans" cxnId="{CC472498-7AC7-41F3-BF4D-DD03B4210675}">
      <dgm:prSet/>
      <dgm:spPr/>
      <dgm:t>
        <a:bodyPr/>
        <a:lstStyle/>
        <a:p>
          <a:endParaRPr lang="en-US"/>
        </a:p>
      </dgm:t>
    </dgm:pt>
    <dgm:pt modelId="{C8D50199-7DDB-414C-97C6-C7E4065258C9}" type="pres">
      <dgm:prSet presAssocID="{F26C15C6-BE1B-4CC2-B6F5-1E427C73FC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7D950C-6F1B-4234-87B8-7F044DBE5EB5}" type="pres">
      <dgm:prSet presAssocID="{E9FF6124-617E-494A-BF31-0034597D7EED}" presName="hierRoot1" presStyleCnt="0"/>
      <dgm:spPr/>
    </dgm:pt>
    <dgm:pt modelId="{3D89CE72-3E5B-4A5F-BC77-8C60263A84B7}" type="pres">
      <dgm:prSet presAssocID="{E9FF6124-617E-494A-BF31-0034597D7EED}" presName="composite" presStyleCnt="0"/>
      <dgm:spPr/>
    </dgm:pt>
    <dgm:pt modelId="{C266EC51-65A4-459C-9CDC-1D9EF9A2E809}" type="pres">
      <dgm:prSet presAssocID="{E9FF6124-617E-494A-BF31-0034597D7EED}" presName="background" presStyleLbl="node0" presStyleIdx="0" presStyleCnt="2"/>
      <dgm:spPr/>
    </dgm:pt>
    <dgm:pt modelId="{69151877-7357-4A8E-8282-EE6E38442422}" type="pres">
      <dgm:prSet presAssocID="{E9FF6124-617E-494A-BF31-0034597D7EED}" presName="text" presStyleLbl="fgAcc0" presStyleIdx="0" presStyleCnt="2">
        <dgm:presLayoutVars>
          <dgm:chPref val="3"/>
        </dgm:presLayoutVars>
      </dgm:prSet>
      <dgm:spPr/>
    </dgm:pt>
    <dgm:pt modelId="{F4D64A07-F4C4-4F26-99B7-CE62CAB6675B}" type="pres">
      <dgm:prSet presAssocID="{E9FF6124-617E-494A-BF31-0034597D7EED}" presName="hierChild2" presStyleCnt="0"/>
      <dgm:spPr/>
    </dgm:pt>
    <dgm:pt modelId="{B36A3ECC-757A-4877-8456-435D7DB63511}" type="pres">
      <dgm:prSet presAssocID="{A7B85EAC-1F6E-4AE5-8BFB-A3E72B2F2F33}" presName="hierRoot1" presStyleCnt="0"/>
      <dgm:spPr/>
    </dgm:pt>
    <dgm:pt modelId="{01C9B88D-249D-44C0-B891-B81F90705159}" type="pres">
      <dgm:prSet presAssocID="{A7B85EAC-1F6E-4AE5-8BFB-A3E72B2F2F33}" presName="composite" presStyleCnt="0"/>
      <dgm:spPr/>
    </dgm:pt>
    <dgm:pt modelId="{AB64E01C-85AF-4E5A-8A31-8936C6B1D8DF}" type="pres">
      <dgm:prSet presAssocID="{A7B85EAC-1F6E-4AE5-8BFB-A3E72B2F2F33}" presName="background" presStyleLbl="node0" presStyleIdx="1" presStyleCnt="2"/>
      <dgm:spPr/>
    </dgm:pt>
    <dgm:pt modelId="{3736D26F-AD37-4A32-8E9E-143ED33E6932}" type="pres">
      <dgm:prSet presAssocID="{A7B85EAC-1F6E-4AE5-8BFB-A3E72B2F2F33}" presName="text" presStyleLbl="fgAcc0" presStyleIdx="1" presStyleCnt="2">
        <dgm:presLayoutVars>
          <dgm:chPref val="3"/>
        </dgm:presLayoutVars>
      </dgm:prSet>
      <dgm:spPr/>
    </dgm:pt>
    <dgm:pt modelId="{F73AC8C3-E6B7-4533-912A-6E2EC9E53A50}" type="pres">
      <dgm:prSet presAssocID="{A7B85EAC-1F6E-4AE5-8BFB-A3E72B2F2F33}" presName="hierChild2" presStyleCnt="0"/>
      <dgm:spPr/>
    </dgm:pt>
  </dgm:ptLst>
  <dgm:cxnLst>
    <dgm:cxn modelId="{3230B312-697B-430F-AD19-0BFCB6C3542E}" type="presOf" srcId="{A7B85EAC-1F6E-4AE5-8BFB-A3E72B2F2F33}" destId="{3736D26F-AD37-4A32-8E9E-143ED33E6932}" srcOrd="0" destOrd="0" presId="urn:microsoft.com/office/officeart/2005/8/layout/hierarchy1"/>
    <dgm:cxn modelId="{BCB27820-FF2B-4469-99FF-15313F485C14}" type="presOf" srcId="{F26C15C6-BE1B-4CC2-B6F5-1E427C73FC85}" destId="{C8D50199-7DDB-414C-97C6-C7E4065258C9}" srcOrd="0" destOrd="0" presId="urn:microsoft.com/office/officeart/2005/8/layout/hierarchy1"/>
    <dgm:cxn modelId="{03C14C8A-0395-415C-9497-A3937BDF3A4E}" srcId="{F26C15C6-BE1B-4CC2-B6F5-1E427C73FC85}" destId="{E9FF6124-617E-494A-BF31-0034597D7EED}" srcOrd="0" destOrd="0" parTransId="{CD02F144-6B72-4494-BDCF-3F8601BE7CBD}" sibTransId="{C76149A5-0E94-4B06-A6A4-E0541A084942}"/>
    <dgm:cxn modelId="{CC472498-7AC7-41F3-BF4D-DD03B4210675}" srcId="{F26C15C6-BE1B-4CC2-B6F5-1E427C73FC85}" destId="{A7B85EAC-1F6E-4AE5-8BFB-A3E72B2F2F33}" srcOrd="1" destOrd="0" parTransId="{63C6B459-028A-4360-9025-7EA5F8D39E64}" sibTransId="{9BAE9586-6FD0-4C4B-9DAF-3ADEAB3AF8E4}"/>
    <dgm:cxn modelId="{104164F1-F5AD-4810-B744-1086E2F0916D}" type="presOf" srcId="{E9FF6124-617E-494A-BF31-0034597D7EED}" destId="{69151877-7357-4A8E-8282-EE6E38442422}" srcOrd="0" destOrd="0" presId="urn:microsoft.com/office/officeart/2005/8/layout/hierarchy1"/>
    <dgm:cxn modelId="{927E00F9-DDE9-4788-B361-E128468C7672}" type="presParOf" srcId="{C8D50199-7DDB-414C-97C6-C7E4065258C9}" destId="{9B7D950C-6F1B-4234-87B8-7F044DBE5EB5}" srcOrd="0" destOrd="0" presId="urn:microsoft.com/office/officeart/2005/8/layout/hierarchy1"/>
    <dgm:cxn modelId="{1B564384-DDA2-4B46-8BD8-6710C04A2289}" type="presParOf" srcId="{9B7D950C-6F1B-4234-87B8-7F044DBE5EB5}" destId="{3D89CE72-3E5B-4A5F-BC77-8C60263A84B7}" srcOrd="0" destOrd="0" presId="urn:microsoft.com/office/officeart/2005/8/layout/hierarchy1"/>
    <dgm:cxn modelId="{9AEBE859-1F87-436F-A6A9-F2C5C7ABD0C9}" type="presParOf" srcId="{3D89CE72-3E5B-4A5F-BC77-8C60263A84B7}" destId="{C266EC51-65A4-459C-9CDC-1D9EF9A2E809}" srcOrd="0" destOrd="0" presId="urn:microsoft.com/office/officeart/2005/8/layout/hierarchy1"/>
    <dgm:cxn modelId="{8F55AB6D-9299-4501-AA0E-E8D9713C6ACB}" type="presParOf" srcId="{3D89CE72-3E5B-4A5F-BC77-8C60263A84B7}" destId="{69151877-7357-4A8E-8282-EE6E38442422}" srcOrd="1" destOrd="0" presId="urn:microsoft.com/office/officeart/2005/8/layout/hierarchy1"/>
    <dgm:cxn modelId="{133A2831-3E5E-436F-9799-AF109B2ED553}" type="presParOf" srcId="{9B7D950C-6F1B-4234-87B8-7F044DBE5EB5}" destId="{F4D64A07-F4C4-4F26-99B7-CE62CAB6675B}" srcOrd="1" destOrd="0" presId="urn:microsoft.com/office/officeart/2005/8/layout/hierarchy1"/>
    <dgm:cxn modelId="{E4817A09-F5E4-4055-A5BA-93FB9DF23FFE}" type="presParOf" srcId="{C8D50199-7DDB-414C-97C6-C7E4065258C9}" destId="{B36A3ECC-757A-4877-8456-435D7DB63511}" srcOrd="1" destOrd="0" presId="urn:microsoft.com/office/officeart/2005/8/layout/hierarchy1"/>
    <dgm:cxn modelId="{EADDD8F8-861B-41A7-9293-D92B9446B7BB}" type="presParOf" srcId="{B36A3ECC-757A-4877-8456-435D7DB63511}" destId="{01C9B88D-249D-44C0-B891-B81F90705159}" srcOrd="0" destOrd="0" presId="urn:microsoft.com/office/officeart/2005/8/layout/hierarchy1"/>
    <dgm:cxn modelId="{C966224D-22D6-4306-AF35-DDAD0F85DB14}" type="presParOf" srcId="{01C9B88D-249D-44C0-B891-B81F90705159}" destId="{AB64E01C-85AF-4E5A-8A31-8936C6B1D8DF}" srcOrd="0" destOrd="0" presId="urn:microsoft.com/office/officeart/2005/8/layout/hierarchy1"/>
    <dgm:cxn modelId="{A8585638-1324-483D-B346-96E1610581F0}" type="presParOf" srcId="{01C9B88D-249D-44C0-B891-B81F90705159}" destId="{3736D26F-AD37-4A32-8E9E-143ED33E6932}" srcOrd="1" destOrd="0" presId="urn:microsoft.com/office/officeart/2005/8/layout/hierarchy1"/>
    <dgm:cxn modelId="{5465EC00-C5B6-41BB-8771-8A6D39414C48}" type="presParOf" srcId="{B36A3ECC-757A-4877-8456-435D7DB63511}" destId="{F73AC8C3-E6B7-4533-912A-6E2EC9E53A5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6C15C6-BE1B-4CC2-B6F5-1E427C73FC8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FF6124-617E-494A-BF31-0034597D7EED}">
      <dgm:prSet/>
      <dgm:spPr/>
      <dgm:t>
        <a:bodyPr/>
        <a:lstStyle/>
        <a:p>
          <a:pPr algn="l" rtl="0"/>
          <a:r>
            <a:rPr lang="en-US" b="1" dirty="0"/>
            <a:t>6. Use a good format</a:t>
          </a:r>
          <a:r>
            <a:rPr lang="en-US" b="1" dirty="0">
              <a:latin typeface="Calibri Light" panose="020F0302020204030204"/>
            </a:rPr>
            <a:t> </a:t>
          </a:r>
          <a:endParaRPr lang="en-US" b="1" dirty="0"/>
        </a:p>
      </dgm:t>
    </dgm:pt>
    <dgm:pt modelId="{CD02F144-6B72-4494-BDCF-3F8601BE7CBD}" type="parTrans" cxnId="{03C14C8A-0395-415C-9497-A3937BDF3A4E}">
      <dgm:prSet/>
      <dgm:spPr/>
      <dgm:t>
        <a:bodyPr/>
        <a:lstStyle/>
        <a:p>
          <a:endParaRPr lang="en-US"/>
        </a:p>
      </dgm:t>
    </dgm:pt>
    <dgm:pt modelId="{C76149A5-0E94-4B06-A6A4-E0541A084942}" type="sibTrans" cxnId="{03C14C8A-0395-415C-9497-A3937BDF3A4E}">
      <dgm:prSet/>
      <dgm:spPr/>
      <dgm:t>
        <a:bodyPr/>
        <a:lstStyle/>
        <a:p>
          <a:endParaRPr lang="en-US"/>
        </a:p>
      </dgm:t>
    </dgm:pt>
    <dgm:pt modelId="{7CA4963C-AB95-4F76-B795-E6A09C8F5F06}">
      <dgm:prSet phldr="0"/>
      <dgm:spPr/>
      <dgm:t>
        <a:bodyPr/>
        <a:lstStyle/>
        <a:p>
          <a:pPr algn="l"/>
          <a:r>
            <a:rPr lang="en-US" b="0" dirty="0"/>
            <a:t>Include line breaks </a:t>
          </a:r>
          <a:r>
            <a:rPr lang="en-US" dirty="0"/>
            <a:t>between sentences or divide your message into brief paragraphs for ease of reading</a:t>
          </a:r>
          <a:r>
            <a:rPr lang="en-US" b="0" dirty="0"/>
            <a:t>.</a:t>
          </a:r>
          <a:r>
            <a:rPr lang="en-US" dirty="0"/>
            <a:t> </a:t>
          </a:r>
          <a:endParaRPr lang="en-US" b="0" dirty="0"/>
        </a:p>
      </dgm:t>
    </dgm:pt>
    <dgm:pt modelId="{5BE507C4-1DCB-4E9E-8F54-A9B7517C781F}" type="parTrans" cxnId="{2E3D4ACB-0E1E-4855-92EF-93E51B049DE3}">
      <dgm:prSet/>
      <dgm:spPr/>
    </dgm:pt>
    <dgm:pt modelId="{F6A12163-16C8-483B-8DEE-244D99A38B7D}" type="sibTrans" cxnId="{2E3D4ACB-0E1E-4855-92EF-93E51B049DE3}">
      <dgm:prSet/>
      <dgm:spPr/>
    </dgm:pt>
    <dgm:pt modelId="{B32EDA84-3003-4DA0-845B-F3F61A321C4A}">
      <dgm:prSet phldr="0"/>
      <dgm:spPr/>
      <dgm:t>
        <a:bodyPr/>
        <a:lstStyle/>
        <a:p>
          <a:pPr algn="l" rtl="0"/>
          <a:r>
            <a:rPr lang="en-US" dirty="0"/>
            <a:t>A good e-mail should </a:t>
          </a:r>
          <a:r>
            <a:rPr lang="en-US" i="0" dirty="0"/>
            <a:t>get </a:t>
          </a:r>
          <a:r>
            <a:rPr lang="en-US" dirty="0"/>
            <a:t>to the </a:t>
          </a:r>
          <a:r>
            <a:rPr lang="en-US" i="0" dirty="0"/>
            <a:t>point and </a:t>
          </a:r>
          <a:r>
            <a:rPr lang="en-US" b="0" i="0" dirty="0"/>
            <a:t>conclude in three </a:t>
          </a:r>
          <a:r>
            <a:rPr lang="en-US" i="0" dirty="0"/>
            <a:t>small paragraphs or less</a:t>
          </a:r>
          <a:r>
            <a:rPr lang="en-US" i="0" dirty="0">
              <a:latin typeface="Calibri Light" panose="020F0302020204030204"/>
            </a:rPr>
            <a:t> </a:t>
          </a:r>
          <a:endParaRPr lang="en-US" dirty="0"/>
        </a:p>
      </dgm:t>
    </dgm:pt>
    <dgm:pt modelId="{1CBCB35D-0FD7-4499-8368-F09ED08DEEF3}" type="parTrans" cxnId="{C9AC32E2-9321-425A-90F2-655E1D4B338D}">
      <dgm:prSet/>
      <dgm:spPr/>
    </dgm:pt>
    <dgm:pt modelId="{411BA4FE-C06F-4960-82C0-EBFA7B528447}" type="sibTrans" cxnId="{C9AC32E2-9321-425A-90F2-655E1D4B338D}">
      <dgm:prSet/>
      <dgm:spPr/>
    </dgm:pt>
    <dgm:pt modelId="{C8D50199-7DDB-414C-97C6-C7E4065258C9}" type="pres">
      <dgm:prSet presAssocID="{F26C15C6-BE1B-4CC2-B6F5-1E427C73FC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7D950C-6F1B-4234-87B8-7F044DBE5EB5}" type="pres">
      <dgm:prSet presAssocID="{E9FF6124-617E-494A-BF31-0034597D7EED}" presName="hierRoot1" presStyleCnt="0"/>
      <dgm:spPr/>
    </dgm:pt>
    <dgm:pt modelId="{3D89CE72-3E5B-4A5F-BC77-8C60263A84B7}" type="pres">
      <dgm:prSet presAssocID="{E9FF6124-617E-494A-BF31-0034597D7EED}" presName="composite" presStyleCnt="0"/>
      <dgm:spPr/>
    </dgm:pt>
    <dgm:pt modelId="{C266EC51-65A4-459C-9CDC-1D9EF9A2E809}" type="pres">
      <dgm:prSet presAssocID="{E9FF6124-617E-494A-BF31-0034597D7EED}" presName="background" presStyleLbl="node0" presStyleIdx="0" presStyleCnt="3"/>
      <dgm:spPr/>
    </dgm:pt>
    <dgm:pt modelId="{69151877-7357-4A8E-8282-EE6E38442422}" type="pres">
      <dgm:prSet presAssocID="{E9FF6124-617E-494A-BF31-0034597D7EED}" presName="text" presStyleLbl="fgAcc0" presStyleIdx="0" presStyleCnt="3">
        <dgm:presLayoutVars>
          <dgm:chPref val="3"/>
        </dgm:presLayoutVars>
      </dgm:prSet>
      <dgm:spPr/>
    </dgm:pt>
    <dgm:pt modelId="{F4D64A07-F4C4-4F26-99B7-CE62CAB6675B}" type="pres">
      <dgm:prSet presAssocID="{E9FF6124-617E-494A-BF31-0034597D7EED}" presName="hierChild2" presStyleCnt="0"/>
      <dgm:spPr/>
    </dgm:pt>
    <dgm:pt modelId="{E27EE39C-ECE8-4B31-B965-8005B065C78A}" type="pres">
      <dgm:prSet presAssocID="{7CA4963C-AB95-4F76-B795-E6A09C8F5F06}" presName="hierRoot1" presStyleCnt="0"/>
      <dgm:spPr/>
    </dgm:pt>
    <dgm:pt modelId="{E03A047B-E450-468F-BF63-AEBB537EEDE5}" type="pres">
      <dgm:prSet presAssocID="{7CA4963C-AB95-4F76-B795-E6A09C8F5F06}" presName="composite" presStyleCnt="0"/>
      <dgm:spPr/>
    </dgm:pt>
    <dgm:pt modelId="{F61A5A3E-04CE-4FA9-B5DE-DB678D38D005}" type="pres">
      <dgm:prSet presAssocID="{7CA4963C-AB95-4F76-B795-E6A09C8F5F06}" presName="background" presStyleLbl="node0" presStyleIdx="1" presStyleCnt="3"/>
      <dgm:spPr/>
    </dgm:pt>
    <dgm:pt modelId="{E56BDB9A-3079-4F08-9503-0E7F69EEB179}" type="pres">
      <dgm:prSet presAssocID="{7CA4963C-AB95-4F76-B795-E6A09C8F5F06}" presName="text" presStyleLbl="fgAcc0" presStyleIdx="1" presStyleCnt="3">
        <dgm:presLayoutVars>
          <dgm:chPref val="3"/>
        </dgm:presLayoutVars>
      </dgm:prSet>
      <dgm:spPr/>
    </dgm:pt>
    <dgm:pt modelId="{626F6BEC-A71D-43D8-BB49-4B534882889E}" type="pres">
      <dgm:prSet presAssocID="{7CA4963C-AB95-4F76-B795-E6A09C8F5F06}" presName="hierChild2" presStyleCnt="0"/>
      <dgm:spPr/>
    </dgm:pt>
    <dgm:pt modelId="{82D8314C-6CA0-4CE4-ADD2-9D8EAFE1AE6E}" type="pres">
      <dgm:prSet presAssocID="{B32EDA84-3003-4DA0-845B-F3F61A321C4A}" presName="hierRoot1" presStyleCnt="0"/>
      <dgm:spPr/>
    </dgm:pt>
    <dgm:pt modelId="{3BF6F77E-8D80-46A0-A653-61D4C4A25E03}" type="pres">
      <dgm:prSet presAssocID="{B32EDA84-3003-4DA0-845B-F3F61A321C4A}" presName="composite" presStyleCnt="0"/>
      <dgm:spPr/>
    </dgm:pt>
    <dgm:pt modelId="{53F342B3-05CF-4363-B70A-91D1C79A8836}" type="pres">
      <dgm:prSet presAssocID="{B32EDA84-3003-4DA0-845B-F3F61A321C4A}" presName="background" presStyleLbl="node0" presStyleIdx="2" presStyleCnt="3"/>
      <dgm:spPr/>
    </dgm:pt>
    <dgm:pt modelId="{4C973EDF-3BC2-42C1-BF69-937B6C7A9B3E}" type="pres">
      <dgm:prSet presAssocID="{B32EDA84-3003-4DA0-845B-F3F61A321C4A}" presName="text" presStyleLbl="fgAcc0" presStyleIdx="2" presStyleCnt="3">
        <dgm:presLayoutVars>
          <dgm:chPref val="3"/>
        </dgm:presLayoutVars>
      </dgm:prSet>
      <dgm:spPr/>
    </dgm:pt>
    <dgm:pt modelId="{E36FE4F1-D141-4240-8866-45B46943115D}" type="pres">
      <dgm:prSet presAssocID="{B32EDA84-3003-4DA0-845B-F3F61A321C4A}" presName="hierChild2" presStyleCnt="0"/>
      <dgm:spPr/>
    </dgm:pt>
  </dgm:ptLst>
  <dgm:cxnLst>
    <dgm:cxn modelId="{BCB27820-FF2B-4469-99FF-15313F485C14}" type="presOf" srcId="{F26C15C6-BE1B-4CC2-B6F5-1E427C73FC85}" destId="{C8D50199-7DDB-414C-97C6-C7E4065258C9}" srcOrd="0" destOrd="0" presId="urn:microsoft.com/office/officeart/2005/8/layout/hierarchy1"/>
    <dgm:cxn modelId="{C2772D34-416B-4FC4-BA5D-A0DF6A3B1000}" type="presOf" srcId="{B32EDA84-3003-4DA0-845B-F3F61A321C4A}" destId="{4C973EDF-3BC2-42C1-BF69-937B6C7A9B3E}" srcOrd="0" destOrd="0" presId="urn:microsoft.com/office/officeart/2005/8/layout/hierarchy1"/>
    <dgm:cxn modelId="{03C14C8A-0395-415C-9497-A3937BDF3A4E}" srcId="{F26C15C6-BE1B-4CC2-B6F5-1E427C73FC85}" destId="{E9FF6124-617E-494A-BF31-0034597D7EED}" srcOrd="0" destOrd="0" parTransId="{CD02F144-6B72-4494-BDCF-3F8601BE7CBD}" sibTransId="{C76149A5-0E94-4B06-A6A4-E0541A084942}"/>
    <dgm:cxn modelId="{7B07A699-8334-4CA4-8060-B0E82A638668}" type="presOf" srcId="{E9FF6124-617E-494A-BF31-0034597D7EED}" destId="{69151877-7357-4A8E-8282-EE6E38442422}" srcOrd="0" destOrd="0" presId="urn:microsoft.com/office/officeart/2005/8/layout/hierarchy1"/>
    <dgm:cxn modelId="{4276039A-71DD-4881-90B0-908B6089CE66}" type="presOf" srcId="{7CA4963C-AB95-4F76-B795-E6A09C8F5F06}" destId="{E56BDB9A-3079-4F08-9503-0E7F69EEB179}" srcOrd="0" destOrd="0" presId="urn:microsoft.com/office/officeart/2005/8/layout/hierarchy1"/>
    <dgm:cxn modelId="{2E3D4ACB-0E1E-4855-92EF-93E51B049DE3}" srcId="{F26C15C6-BE1B-4CC2-B6F5-1E427C73FC85}" destId="{7CA4963C-AB95-4F76-B795-E6A09C8F5F06}" srcOrd="1" destOrd="0" parTransId="{5BE507C4-1DCB-4E9E-8F54-A9B7517C781F}" sibTransId="{F6A12163-16C8-483B-8DEE-244D99A38B7D}"/>
    <dgm:cxn modelId="{C9AC32E2-9321-425A-90F2-655E1D4B338D}" srcId="{F26C15C6-BE1B-4CC2-B6F5-1E427C73FC85}" destId="{B32EDA84-3003-4DA0-845B-F3F61A321C4A}" srcOrd="2" destOrd="0" parTransId="{1CBCB35D-0FD7-4499-8368-F09ED08DEEF3}" sibTransId="{411BA4FE-C06F-4960-82C0-EBFA7B528447}"/>
    <dgm:cxn modelId="{541CAD89-049B-4C1B-86E2-045CF119D986}" type="presParOf" srcId="{C8D50199-7DDB-414C-97C6-C7E4065258C9}" destId="{9B7D950C-6F1B-4234-87B8-7F044DBE5EB5}" srcOrd="0" destOrd="0" presId="urn:microsoft.com/office/officeart/2005/8/layout/hierarchy1"/>
    <dgm:cxn modelId="{40185E50-3E1F-4C2C-A959-CC2C79E4E306}" type="presParOf" srcId="{9B7D950C-6F1B-4234-87B8-7F044DBE5EB5}" destId="{3D89CE72-3E5B-4A5F-BC77-8C60263A84B7}" srcOrd="0" destOrd="0" presId="urn:microsoft.com/office/officeart/2005/8/layout/hierarchy1"/>
    <dgm:cxn modelId="{7D3CFE03-2357-40F5-8C4C-603B28B160F7}" type="presParOf" srcId="{3D89CE72-3E5B-4A5F-BC77-8C60263A84B7}" destId="{C266EC51-65A4-459C-9CDC-1D9EF9A2E809}" srcOrd="0" destOrd="0" presId="urn:microsoft.com/office/officeart/2005/8/layout/hierarchy1"/>
    <dgm:cxn modelId="{FB986C61-32AE-432F-B308-CE7EE4AC6CE7}" type="presParOf" srcId="{3D89CE72-3E5B-4A5F-BC77-8C60263A84B7}" destId="{69151877-7357-4A8E-8282-EE6E38442422}" srcOrd="1" destOrd="0" presId="urn:microsoft.com/office/officeart/2005/8/layout/hierarchy1"/>
    <dgm:cxn modelId="{5946FCE4-B321-4C89-BAE3-CC87B67BADB1}" type="presParOf" srcId="{9B7D950C-6F1B-4234-87B8-7F044DBE5EB5}" destId="{F4D64A07-F4C4-4F26-99B7-CE62CAB6675B}" srcOrd="1" destOrd="0" presId="urn:microsoft.com/office/officeart/2005/8/layout/hierarchy1"/>
    <dgm:cxn modelId="{C481526A-038B-48D3-B494-4F3E6818AEBF}" type="presParOf" srcId="{C8D50199-7DDB-414C-97C6-C7E4065258C9}" destId="{E27EE39C-ECE8-4B31-B965-8005B065C78A}" srcOrd="1" destOrd="0" presId="urn:microsoft.com/office/officeart/2005/8/layout/hierarchy1"/>
    <dgm:cxn modelId="{A24744D1-8801-4BDD-AE5C-FF8194ACEDA0}" type="presParOf" srcId="{E27EE39C-ECE8-4B31-B965-8005B065C78A}" destId="{E03A047B-E450-468F-BF63-AEBB537EEDE5}" srcOrd="0" destOrd="0" presId="urn:microsoft.com/office/officeart/2005/8/layout/hierarchy1"/>
    <dgm:cxn modelId="{F5A2BA05-412C-4326-9CDD-E391308463F2}" type="presParOf" srcId="{E03A047B-E450-468F-BF63-AEBB537EEDE5}" destId="{F61A5A3E-04CE-4FA9-B5DE-DB678D38D005}" srcOrd="0" destOrd="0" presId="urn:microsoft.com/office/officeart/2005/8/layout/hierarchy1"/>
    <dgm:cxn modelId="{C92346C7-CF18-4821-B27C-1ED9E56E0A13}" type="presParOf" srcId="{E03A047B-E450-468F-BF63-AEBB537EEDE5}" destId="{E56BDB9A-3079-4F08-9503-0E7F69EEB179}" srcOrd="1" destOrd="0" presId="urn:microsoft.com/office/officeart/2005/8/layout/hierarchy1"/>
    <dgm:cxn modelId="{577D4203-D7EA-44EB-8295-ABA3C947A754}" type="presParOf" srcId="{E27EE39C-ECE8-4B31-B965-8005B065C78A}" destId="{626F6BEC-A71D-43D8-BB49-4B534882889E}" srcOrd="1" destOrd="0" presId="urn:microsoft.com/office/officeart/2005/8/layout/hierarchy1"/>
    <dgm:cxn modelId="{30A2F2B0-5FCD-45E2-B530-389EBC3905C2}" type="presParOf" srcId="{C8D50199-7DDB-414C-97C6-C7E4065258C9}" destId="{82D8314C-6CA0-4CE4-ADD2-9D8EAFE1AE6E}" srcOrd="2" destOrd="0" presId="urn:microsoft.com/office/officeart/2005/8/layout/hierarchy1"/>
    <dgm:cxn modelId="{A8891D84-E074-474B-8BA0-FD67E76264A6}" type="presParOf" srcId="{82D8314C-6CA0-4CE4-ADD2-9D8EAFE1AE6E}" destId="{3BF6F77E-8D80-46A0-A653-61D4C4A25E03}" srcOrd="0" destOrd="0" presId="urn:microsoft.com/office/officeart/2005/8/layout/hierarchy1"/>
    <dgm:cxn modelId="{4E9ADD79-3A13-48CF-A870-8CC07A778FCE}" type="presParOf" srcId="{3BF6F77E-8D80-46A0-A653-61D4C4A25E03}" destId="{53F342B3-05CF-4363-B70A-91D1C79A8836}" srcOrd="0" destOrd="0" presId="urn:microsoft.com/office/officeart/2005/8/layout/hierarchy1"/>
    <dgm:cxn modelId="{A5901285-E162-4738-B9F7-9115E01162CA}" type="presParOf" srcId="{3BF6F77E-8D80-46A0-A653-61D4C4A25E03}" destId="{4C973EDF-3BC2-42C1-BF69-937B6C7A9B3E}" srcOrd="1" destOrd="0" presId="urn:microsoft.com/office/officeart/2005/8/layout/hierarchy1"/>
    <dgm:cxn modelId="{E4CBAABF-8553-451C-92E9-78A8D03D632A}" type="presParOf" srcId="{82D8314C-6CA0-4CE4-ADD2-9D8EAFE1AE6E}" destId="{E36FE4F1-D141-4240-8866-45B4694311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6C15C6-BE1B-4CC2-B6F5-1E427C73FC8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FF6124-617E-494A-BF31-0034597D7EED}">
      <dgm:prSet/>
      <dgm:spPr/>
      <dgm:t>
        <a:bodyPr/>
        <a:lstStyle/>
        <a:p>
          <a:pPr algn="l"/>
          <a:r>
            <a:rPr lang="en-US" dirty="0"/>
            <a:t>9</a:t>
          </a:r>
          <a:r>
            <a:rPr lang="en-US" b="0" dirty="0"/>
            <a:t>. Use </a:t>
          </a:r>
          <a:r>
            <a:rPr lang="en-US" i="0" dirty="0"/>
            <a:t>“Reply </a:t>
          </a:r>
          <a:r>
            <a:rPr lang="en-US" b="0" i="0" dirty="0"/>
            <a:t>All” sparingly</a:t>
          </a:r>
          <a:r>
            <a:rPr lang="en-US" dirty="0"/>
            <a:t> </a:t>
          </a:r>
        </a:p>
      </dgm:t>
    </dgm:pt>
    <dgm:pt modelId="{CD02F144-6B72-4494-BDCF-3F8601BE7CBD}" type="parTrans" cxnId="{03C14C8A-0395-415C-9497-A3937BDF3A4E}">
      <dgm:prSet/>
      <dgm:spPr/>
      <dgm:t>
        <a:bodyPr/>
        <a:lstStyle/>
        <a:p>
          <a:endParaRPr lang="en-US"/>
        </a:p>
      </dgm:t>
    </dgm:pt>
    <dgm:pt modelId="{C76149A5-0E94-4B06-A6A4-E0541A084942}" type="sibTrans" cxnId="{03C14C8A-0395-415C-9497-A3937BDF3A4E}">
      <dgm:prSet/>
      <dgm:spPr/>
      <dgm:t>
        <a:bodyPr/>
        <a:lstStyle/>
        <a:p>
          <a:endParaRPr lang="en-US"/>
        </a:p>
      </dgm:t>
    </dgm:pt>
    <dgm:pt modelId="{B32EDA84-3003-4DA0-845B-F3F61A321C4A}">
      <dgm:prSet phldr="0"/>
      <dgm:spPr/>
      <dgm:t>
        <a:bodyPr/>
        <a:lstStyle/>
        <a:p>
          <a:pPr algn="l"/>
          <a:r>
            <a:rPr lang="en-US" dirty="0"/>
            <a:t>10. Avoid using all caps.</a:t>
          </a:r>
        </a:p>
      </dgm:t>
    </dgm:pt>
    <dgm:pt modelId="{1CBCB35D-0FD7-4499-8368-F09ED08DEEF3}" type="parTrans" cxnId="{C9AC32E2-9321-425A-90F2-655E1D4B338D}">
      <dgm:prSet/>
      <dgm:spPr/>
    </dgm:pt>
    <dgm:pt modelId="{411BA4FE-C06F-4960-82C0-EBFA7B528447}" type="sibTrans" cxnId="{C9AC32E2-9321-425A-90F2-655E1D4B338D}">
      <dgm:prSet/>
      <dgm:spPr/>
    </dgm:pt>
    <dgm:pt modelId="{DF66720A-7968-462E-940A-D10D5A6AE184}">
      <dgm:prSet phldr="0"/>
      <dgm:spPr/>
      <dgm:t>
        <a:bodyPr/>
        <a:lstStyle/>
        <a:p>
          <a:pPr algn="l"/>
          <a:r>
            <a:rPr lang="en-US" b="0" dirty="0"/>
            <a:t>7</a:t>
          </a:r>
          <a:r>
            <a:rPr lang="en-US" dirty="0"/>
            <a:t>. Reread, revise, and review. </a:t>
          </a:r>
        </a:p>
      </dgm:t>
    </dgm:pt>
    <dgm:pt modelId="{3F3B5311-8D40-41A6-8ECF-EDE825C5EB4C}" type="parTrans" cxnId="{39E9E7EF-B70B-4C98-BB89-D4CFDA1E5BD6}">
      <dgm:prSet/>
      <dgm:spPr/>
    </dgm:pt>
    <dgm:pt modelId="{A8A452F5-50CC-421F-B451-1132AF0A6B4A}" type="sibTrans" cxnId="{39E9E7EF-B70B-4C98-BB89-D4CFDA1E5BD6}">
      <dgm:prSet/>
      <dgm:spPr/>
    </dgm:pt>
    <dgm:pt modelId="{4119947E-4FCE-470C-879E-F25A9F2EF243}">
      <dgm:prSet phldr="0"/>
      <dgm:spPr/>
      <dgm:t>
        <a:bodyPr/>
        <a:lstStyle/>
        <a:p>
          <a:pPr algn="l"/>
          <a:r>
            <a:rPr lang="en-US" dirty="0"/>
            <a:t>8. Reply </a:t>
          </a:r>
          <a:r>
            <a:rPr lang="en-US" i="0" dirty="0"/>
            <a:t>promptly</a:t>
          </a:r>
          <a:r>
            <a:rPr lang="en-US" dirty="0"/>
            <a:t> </a:t>
          </a:r>
        </a:p>
      </dgm:t>
    </dgm:pt>
    <dgm:pt modelId="{464A771A-8177-40CC-8892-FD6F480CFAAE}" type="parTrans" cxnId="{A79D7111-09C4-406D-8BEE-06C8F1C5E0CC}">
      <dgm:prSet/>
      <dgm:spPr/>
    </dgm:pt>
    <dgm:pt modelId="{4688C31E-B1CB-452C-9724-CB12A65BEC3A}" type="sibTrans" cxnId="{A79D7111-09C4-406D-8BEE-06C8F1C5E0CC}">
      <dgm:prSet/>
      <dgm:spPr/>
    </dgm:pt>
    <dgm:pt modelId="{C8D50199-7DDB-414C-97C6-C7E4065258C9}" type="pres">
      <dgm:prSet presAssocID="{F26C15C6-BE1B-4CC2-B6F5-1E427C73FC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890EB1B-21A7-4668-971E-93437BA80CF1}" type="pres">
      <dgm:prSet presAssocID="{DF66720A-7968-462E-940A-D10D5A6AE184}" presName="hierRoot1" presStyleCnt="0"/>
      <dgm:spPr/>
    </dgm:pt>
    <dgm:pt modelId="{FC4435C2-0196-4256-A22B-9966318CCDE3}" type="pres">
      <dgm:prSet presAssocID="{DF66720A-7968-462E-940A-D10D5A6AE184}" presName="composite" presStyleCnt="0"/>
      <dgm:spPr/>
    </dgm:pt>
    <dgm:pt modelId="{9E38205F-0604-4E18-9DD3-84B2255C2F42}" type="pres">
      <dgm:prSet presAssocID="{DF66720A-7968-462E-940A-D10D5A6AE184}" presName="background" presStyleLbl="node0" presStyleIdx="0" presStyleCnt="4"/>
      <dgm:spPr/>
    </dgm:pt>
    <dgm:pt modelId="{FBD2D130-5861-431F-B9CF-AE4C102A7FDC}" type="pres">
      <dgm:prSet presAssocID="{DF66720A-7968-462E-940A-D10D5A6AE184}" presName="text" presStyleLbl="fgAcc0" presStyleIdx="0" presStyleCnt="4">
        <dgm:presLayoutVars>
          <dgm:chPref val="3"/>
        </dgm:presLayoutVars>
      </dgm:prSet>
      <dgm:spPr/>
    </dgm:pt>
    <dgm:pt modelId="{510ED6E7-9DA1-41FD-9601-029041A8FD78}" type="pres">
      <dgm:prSet presAssocID="{DF66720A-7968-462E-940A-D10D5A6AE184}" presName="hierChild2" presStyleCnt="0"/>
      <dgm:spPr/>
    </dgm:pt>
    <dgm:pt modelId="{E43EF001-EA24-4559-8ADD-3C6FF5C722EC}" type="pres">
      <dgm:prSet presAssocID="{4119947E-4FCE-470C-879E-F25A9F2EF243}" presName="hierRoot1" presStyleCnt="0"/>
      <dgm:spPr/>
    </dgm:pt>
    <dgm:pt modelId="{71EBC23D-E4B2-40FE-B823-D2438A6A1659}" type="pres">
      <dgm:prSet presAssocID="{4119947E-4FCE-470C-879E-F25A9F2EF243}" presName="composite" presStyleCnt="0"/>
      <dgm:spPr/>
    </dgm:pt>
    <dgm:pt modelId="{CA32991B-BA3E-4F46-9CF8-06E11A163C21}" type="pres">
      <dgm:prSet presAssocID="{4119947E-4FCE-470C-879E-F25A9F2EF243}" presName="background" presStyleLbl="node0" presStyleIdx="1" presStyleCnt="4"/>
      <dgm:spPr/>
    </dgm:pt>
    <dgm:pt modelId="{0F5C6151-6A63-4F84-878E-C071710FD9CF}" type="pres">
      <dgm:prSet presAssocID="{4119947E-4FCE-470C-879E-F25A9F2EF243}" presName="text" presStyleLbl="fgAcc0" presStyleIdx="1" presStyleCnt="4">
        <dgm:presLayoutVars>
          <dgm:chPref val="3"/>
        </dgm:presLayoutVars>
      </dgm:prSet>
      <dgm:spPr/>
    </dgm:pt>
    <dgm:pt modelId="{5708181C-53AA-4E31-8D89-A0E1FF49D840}" type="pres">
      <dgm:prSet presAssocID="{4119947E-4FCE-470C-879E-F25A9F2EF243}" presName="hierChild2" presStyleCnt="0"/>
      <dgm:spPr/>
    </dgm:pt>
    <dgm:pt modelId="{9B7D950C-6F1B-4234-87B8-7F044DBE5EB5}" type="pres">
      <dgm:prSet presAssocID="{E9FF6124-617E-494A-BF31-0034597D7EED}" presName="hierRoot1" presStyleCnt="0"/>
      <dgm:spPr/>
    </dgm:pt>
    <dgm:pt modelId="{3D89CE72-3E5B-4A5F-BC77-8C60263A84B7}" type="pres">
      <dgm:prSet presAssocID="{E9FF6124-617E-494A-BF31-0034597D7EED}" presName="composite" presStyleCnt="0"/>
      <dgm:spPr/>
    </dgm:pt>
    <dgm:pt modelId="{C266EC51-65A4-459C-9CDC-1D9EF9A2E809}" type="pres">
      <dgm:prSet presAssocID="{E9FF6124-617E-494A-BF31-0034597D7EED}" presName="background" presStyleLbl="node0" presStyleIdx="2" presStyleCnt="4"/>
      <dgm:spPr/>
    </dgm:pt>
    <dgm:pt modelId="{69151877-7357-4A8E-8282-EE6E38442422}" type="pres">
      <dgm:prSet presAssocID="{E9FF6124-617E-494A-BF31-0034597D7EED}" presName="text" presStyleLbl="fgAcc0" presStyleIdx="2" presStyleCnt="4">
        <dgm:presLayoutVars>
          <dgm:chPref val="3"/>
        </dgm:presLayoutVars>
      </dgm:prSet>
      <dgm:spPr/>
    </dgm:pt>
    <dgm:pt modelId="{F4D64A07-F4C4-4F26-99B7-CE62CAB6675B}" type="pres">
      <dgm:prSet presAssocID="{E9FF6124-617E-494A-BF31-0034597D7EED}" presName="hierChild2" presStyleCnt="0"/>
      <dgm:spPr/>
    </dgm:pt>
    <dgm:pt modelId="{82D8314C-6CA0-4CE4-ADD2-9D8EAFE1AE6E}" type="pres">
      <dgm:prSet presAssocID="{B32EDA84-3003-4DA0-845B-F3F61A321C4A}" presName="hierRoot1" presStyleCnt="0"/>
      <dgm:spPr/>
    </dgm:pt>
    <dgm:pt modelId="{3BF6F77E-8D80-46A0-A653-61D4C4A25E03}" type="pres">
      <dgm:prSet presAssocID="{B32EDA84-3003-4DA0-845B-F3F61A321C4A}" presName="composite" presStyleCnt="0"/>
      <dgm:spPr/>
    </dgm:pt>
    <dgm:pt modelId="{53F342B3-05CF-4363-B70A-91D1C79A8836}" type="pres">
      <dgm:prSet presAssocID="{B32EDA84-3003-4DA0-845B-F3F61A321C4A}" presName="background" presStyleLbl="node0" presStyleIdx="3" presStyleCnt="4"/>
      <dgm:spPr/>
    </dgm:pt>
    <dgm:pt modelId="{4C973EDF-3BC2-42C1-BF69-937B6C7A9B3E}" type="pres">
      <dgm:prSet presAssocID="{B32EDA84-3003-4DA0-845B-F3F61A321C4A}" presName="text" presStyleLbl="fgAcc0" presStyleIdx="3" presStyleCnt="4">
        <dgm:presLayoutVars>
          <dgm:chPref val="3"/>
        </dgm:presLayoutVars>
      </dgm:prSet>
      <dgm:spPr/>
    </dgm:pt>
    <dgm:pt modelId="{E36FE4F1-D141-4240-8866-45B46943115D}" type="pres">
      <dgm:prSet presAssocID="{B32EDA84-3003-4DA0-845B-F3F61A321C4A}" presName="hierChild2" presStyleCnt="0"/>
      <dgm:spPr/>
    </dgm:pt>
  </dgm:ptLst>
  <dgm:cxnLst>
    <dgm:cxn modelId="{A79D7111-09C4-406D-8BEE-06C8F1C5E0CC}" srcId="{F26C15C6-BE1B-4CC2-B6F5-1E427C73FC85}" destId="{4119947E-4FCE-470C-879E-F25A9F2EF243}" srcOrd="1" destOrd="0" parTransId="{464A771A-8177-40CC-8892-FD6F480CFAAE}" sibTransId="{4688C31E-B1CB-452C-9724-CB12A65BEC3A}"/>
    <dgm:cxn modelId="{BF2D6020-3DCF-4280-ABFE-0225B80E95B1}" type="presOf" srcId="{E9FF6124-617E-494A-BF31-0034597D7EED}" destId="{69151877-7357-4A8E-8282-EE6E38442422}" srcOrd="0" destOrd="0" presId="urn:microsoft.com/office/officeart/2005/8/layout/hierarchy1"/>
    <dgm:cxn modelId="{BCB27820-FF2B-4469-99FF-15313F485C14}" type="presOf" srcId="{F26C15C6-BE1B-4CC2-B6F5-1E427C73FC85}" destId="{C8D50199-7DDB-414C-97C6-C7E4065258C9}" srcOrd="0" destOrd="0" presId="urn:microsoft.com/office/officeart/2005/8/layout/hierarchy1"/>
    <dgm:cxn modelId="{1D631561-D2EF-44C3-BFFB-0C92BF18F5D9}" type="presOf" srcId="{B32EDA84-3003-4DA0-845B-F3F61A321C4A}" destId="{4C973EDF-3BC2-42C1-BF69-937B6C7A9B3E}" srcOrd="0" destOrd="0" presId="urn:microsoft.com/office/officeart/2005/8/layout/hierarchy1"/>
    <dgm:cxn modelId="{DF226D51-A563-4018-9989-FFF63FF13E37}" type="presOf" srcId="{DF66720A-7968-462E-940A-D10D5A6AE184}" destId="{FBD2D130-5861-431F-B9CF-AE4C102A7FDC}" srcOrd="0" destOrd="0" presId="urn:microsoft.com/office/officeart/2005/8/layout/hierarchy1"/>
    <dgm:cxn modelId="{0792D459-0FEA-4E28-83ED-8D2303835127}" type="presOf" srcId="{4119947E-4FCE-470C-879E-F25A9F2EF243}" destId="{0F5C6151-6A63-4F84-878E-C071710FD9CF}" srcOrd="0" destOrd="0" presId="urn:microsoft.com/office/officeart/2005/8/layout/hierarchy1"/>
    <dgm:cxn modelId="{03C14C8A-0395-415C-9497-A3937BDF3A4E}" srcId="{F26C15C6-BE1B-4CC2-B6F5-1E427C73FC85}" destId="{E9FF6124-617E-494A-BF31-0034597D7EED}" srcOrd="2" destOrd="0" parTransId="{CD02F144-6B72-4494-BDCF-3F8601BE7CBD}" sibTransId="{C76149A5-0E94-4B06-A6A4-E0541A084942}"/>
    <dgm:cxn modelId="{C9AC32E2-9321-425A-90F2-655E1D4B338D}" srcId="{F26C15C6-BE1B-4CC2-B6F5-1E427C73FC85}" destId="{B32EDA84-3003-4DA0-845B-F3F61A321C4A}" srcOrd="3" destOrd="0" parTransId="{1CBCB35D-0FD7-4499-8368-F09ED08DEEF3}" sibTransId="{411BA4FE-C06F-4960-82C0-EBFA7B528447}"/>
    <dgm:cxn modelId="{39E9E7EF-B70B-4C98-BB89-D4CFDA1E5BD6}" srcId="{F26C15C6-BE1B-4CC2-B6F5-1E427C73FC85}" destId="{DF66720A-7968-462E-940A-D10D5A6AE184}" srcOrd="0" destOrd="0" parTransId="{3F3B5311-8D40-41A6-8ECF-EDE825C5EB4C}" sibTransId="{A8A452F5-50CC-421F-B451-1132AF0A6B4A}"/>
    <dgm:cxn modelId="{1D86FF21-F90B-4348-80C9-B0C4F144779C}" type="presParOf" srcId="{C8D50199-7DDB-414C-97C6-C7E4065258C9}" destId="{1890EB1B-21A7-4668-971E-93437BA80CF1}" srcOrd="0" destOrd="0" presId="urn:microsoft.com/office/officeart/2005/8/layout/hierarchy1"/>
    <dgm:cxn modelId="{DEB79DA9-9324-4919-9D67-FAD9610639F1}" type="presParOf" srcId="{1890EB1B-21A7-4668-971E-93437BA80CF1}" destId="{FC4435C2-0196-4256-A22B-9966318CCDE3}" srcOrd="0" destOrd="0" presId="urn:microsoft.com/office/officeart/2005/8/layout/hierarchy1"/>
    <dgm:cxn modelId="{DC1B3144-044F-4ABE-BDCC-C8DFB12AFE98}" type="presParOf" srcId="{FC4435C2-0196-4256-A22B-9966318CCDE3}" destId="{9E38205F-0604-4E18-9DD3-84B2255C2F42}" srcOrd="0" destOrd="0" presId="urn:microsoft.com/office/officeart/2005/8/layout/hierarchy1"/>
    <dgm:cxn modelId="{6E837CD9-5399-4F5E-A6C9-ECC1D38B6816}" type="presParOf" srcId="{FC4435C2-0196-4256-A22B-9966318CCDE3}" destId="{FBD2D130-5861-431F-B9CF-AE4C102A7FDC}" srcOrd="1" destOrd="0" presId="urn:microsoft.com/office/officeart/2005/8/layout/hierarchy1"/>
    <dgm:cxn modelId="{9ACB74AF-A3B4-4E87-97F3-60812AE7102E}" type="presParOf" srcId="{1890EB1B-21A7-4668-971E-93437BA80CF1}" destId="{510ED6E7-9DA1-41FD-9601-029041A8FD78}" srcOrd="1" destOrd="0" presId="urn:microsoft.com/office/officeart/2005/8/layout/hierarchy1"/>
    <dgm:cxn modelId="{0B964072-7C95-41E4-9F05-2F1C18FBAC4E}" type="presParOf" srcId="{C8D50199-7DDB-414C-97C6-C7E4065258C9}" destId="{E43EF001-EA24-4559-8ADD-3C6FF5C722EC}" srcOrd="1" destOrd="0" presId="urn:microsoft.com/office/officeart/2005/8/layout/hierarchy1"/>
    <dgm:cxn modelId="{8DE052AD-4081-4658-8186-54222985E696}" type="presParOf" srcId="{E43EF001-EA24-4559-8ADD-3C6FF5C722EC}" destId="{71EBC23D-E4B2-40FE-B823-D2438A6A1659}" srcOrd="0" destOrd="0" presId="urn:microsoft.com/office/officeart/2005/8/layout/hierarchy1"/>
    <dgm:cxn modelId="{F6D54F85-ED22-4C7A-969F-A035CA608B2D}" type="presParOf" srcId="{71EBC23D-E4B2-40FE-B823-D2438A6A1659}" destId="{CA32991B-BA3E-4F46-9CF8-06E11A163C21}" srcOrd="0" destOrd="0" presId="urn:microsoft.com/office/officeart/2005/8/layout/hierarchy1"/>
    <dgm:cxn modelId="{85224803-444A-4587-A8E2-505E2B111A6D}" type="presParOf" srcId="{71EBC23D-E4B2-40FE-B823-D2438A6A1659}" destId="{0F5C6151-6A63-4F84-878E-C071710FD9CF}" srcOrd="1" destOrd="0" presId="urn:microsoft.com/office/officeart/2005/8/layout/hierarchy1"/>
    <dgm:cxn modelId="{0311AB62-B03A-41DD-99ED-54985D4BADAF}" type="presParOf" srcId="{E43EF001-EA24-4559-8ADD-3C6FF5C722EC}" destId="{5708181C-53AA-4E31-8D89-A0E1FF49D840}" srcOrd="1" destOrd="0" presId="urn:microsoft.com/office/officeart/2005/8/layout/hierarchy1"/>
    <dgm:cxn modelId="{E17C3EAC-F406-4C62-AE1E-BA2B84203C1E}" type="presParOf" srcId="{C8D50199-7DDB-414C-97C6-C7E4065258C9}" destId="{9B7D950C-6F1B-4234-87B8-7F044DBE5EB5}" srcOrd="2" destOrd="0" presId="urn:microsoft.com/office/officeart/2005/8/layout/hierarchy1"/>
    <dgm:cxn modelId="{F5762C1C-66CC-4B1E-B16F-DC879E6A6912}" type="presParOf" srcId="{9B7D950C-6F1B-4234-87B8-7F044DBE5EB5}" destId="{3D89CE72-3E5B-4A5F-BC77-8C60263A84B7}" srcOrd="0" destOrd="0" presId="urn:microsoft.com/office/officeart/2005/8/layout/hierarchy1"/>
    <dgm:cxn modelId="{4ED75626-83FB-4103-A327-9C14DAE7402A}" type="presParOf" srcId="{3D89CE72-3E5B-4A5F-BC77-8C60263A84B7}" destId="{C266EC51-65A4-459C-9CDC-1D9EF9A2E809}" srcOrd="0" destOrd="0" presId="urn:microsoft.com/office/officeart/2005/8/layout/hierarchy1"/>
    <dgm:cxn modelId="{9FF56B54-B35C-42DE-B2A6-645D69A8F44E}" type="presParOf" srcId="{3D89CE72-3E5B-4A5F-BC77-8C60263A84B7}" destId="{69151877-7357-4A8E-8282-EE6E38442422}" srcOrd="1" destOrd="0" presId="urn:microsoft.com/office/officeart/2005/8/layout/hierarchy1"/>
    <dgm:cxn modelId="{0303F522-DE13-4678-A5A3-A89CFAE0194E}" type="presParOf" srcId="{9B7D950C-6F1B-4234-87B8-7F044DBE5EB5}" destId="{F4D64A07-F4C4-4F26-99B7-CE62CAB6675B}" srcOrd="1" destOrd="0" presId="urn:microsoft.com/office/officeart/2005/8/layout/hierarchy1"/>
    <dgm:cxn modelId="{01AA7FF2-77C6-4D16-AFB8-704EE6591BEC}" type="presParOf" srcId="{C8D50199-7DDB-414C-97C6-C7E4065258C9}" destId="{82D8314C-6CA0-4CE4-ADD2-9D8EAFE1AE6E}" srcOrd="3" destOrd="0" presId="urn:microsoft.com/office/officeart/2005/8/layout/hierarchy1"/>
    <dgm:cxn modelId="{69F9A244-D715-418D-ABAB-6B1B7CAF983D}" type="presParOf" srcId="{82D8314C-6CA0-4CE4-ADD2-9D8EAFE1AE6E}" destId="{3BF6F77E-8D80-46A0-A653-61D4C4A25E03}" srcOrd="0" destOrd="0" presId="urn:microsoft.com/office/officeart/2005/8/layout/hierarchy1"/>
    <dgm:cxn modelId="{1B07DFC0-A8F0-4B31-A00B-2861865DE37C}" type="presParOf" srcId="{3BF6F77E-8D80-46A0-A653-61D4C4A25E03}" destId="{53F342B3-05CF-4363-B70A-91D1C79A8836}" srcOrd="0" destOrd="0" presId="urn:microsoft.com/office/officeart/2005/8/layout/hierarchy1"/>
    <dgm:cxn modelId="{745C5311-2575-4095-AA98-1C486324B258}" type="presParOf" srcId="{3BF6F77E-8D80-46A0-A653-61D4C4A25E03}" destId="{4C973EDF-3BC2-42C1-BF69-937B6C7A9B3E}" srcOrd="1" destOrd="0" presId="urn:microsoft.com/office/officeart/2005/8/layout/hierarchy1"/>
    <dgm:cxn modelId="{B81091EE-AD54-4F15-B06A-A721EB8AB1AD}" type="presParOf" srcId="{82D8314C-6CA0-4CE4-ADD2-9D8EAFE1AE6E}" destId="{E36FE4F1-D141-4240-8866-45B4694311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6C15C6-BE1B-4CC2-B6F5-1E427C73FC8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2EDA84-3003-4DA0-845B-F3F61A321C4A}">
      <dgm:prSet phldr="0"/>
      <dgm:spPr/>
      <dgm:t>
        <a:bodyPr/>
        <a:lstStyle/>
        <a:p>
          <a:pPr algn="l"/>
          <a:r>
            <a:rPr lang="en-US" dirty="0"/>
            <a:t>13. Give feedback or follow up. </a:t>
          </a:r>
        </a:p>
      </dgm:t>
    </dgm:pt>
    <dgm:pt modelId="{1CBCB35D-0FD7-4499-8368-F09ED08DEEF3}" type="parTrans" cxnId="{C9AC32E2-9321-425A-90F2-655E1D4B338D}">
      <dgm:prSet/>
      <dgm:spPr/>
    </dgm:pt>
    <dgm:pt modelId="{411BA4FE-C06F-4960-82C0-EBFA7B528447}" type="sibTrans" cxnId="{C9AC32E2-9321-425A-90F2-655E1D4B338D}">
      <dgm:prSet/>
      <dgm:spPr/>
    </dgm:pt>
    <dgm:pt modelId="{DF66720A-7968-462E-940A-D10D5A6AE184}">
      <dgm:prSet phldr="0"/>
      <dgm:spPr/>
      <dgm:t>
        <a:bodyPr/>
        <a:lstStyle/>
        <a:p>
          <a:pPr algn="l" rtl="0"/>
          <a:r>
            <a:rPr lang="en-US" b="0" dirty="0"/>
            <a:t>11. Test links.</a:t>
          </a:r>
          <a:r>
            <a:rPr lang="en-US" dirty="0"/>
            <a:t> If you include a link, test it to make sure it is complete.</a:t>
          </a:r>
          <a:r>
            <a:rPr lang="en-US" dirty="0">
              <a:latin typeface="Calibri Light" panose="020F0302020204030204"/>
            </a:rPr>
            <a:t> </a:t>
          </a:r>
          <a:endParaRPr lang="en-US" dirty="0"/>
        </a:p>
      </dgm:t>
    </dgm:pt>
    <dgm:pt modelId="{3F3B5311-8D40-41A6-8ECF-EDE825C5EB4C}" type="parTrans" cxnId="{39E9E7EF-B70B-4C98-BB89-D4CFDA1E5BD6}">
      <dgm:prSet/>
      <dgm:spPr/>
    </dgm:pt>
    <dgm:pt modelId="{A8A452F5-50CC-421F-B451-1132AF0A6B4A}" type="sibTrans" cxnId="{39E9E7EF-B70B-4C98-BB89-D4CFDA1E5BD6}">
      <dgm:prSet/>
      <dgm:spPr/>
    </dgm:pt>
    <dgm:pt modelId="{4119947E-4FCE-470C-879E-F25A9F2EF243}">
      <dgm:prSet phldr="0"/>
      <dgm:spPr/>
      <dgm:t>
        <a:bodyPr/>
        <a:lstStyle/>
        <a:p>
          <a:pPr algn="l" rtl="0"/>
          <a:r>
            <a:rPr lang="en-US" dirty="0"/>
            <a:t>12. E-mail ahead of time if you are going to attach large files to prevent exceeding the recipient’s mailbox limit </a:t>
          </a:r>
          <a:r>
            <a:rPr lang="en-US" i="0" dirty="0"/>
            <a:t>or </a:t>
          </a:r>
          <a:r>
            <a:rPr lang="en-US" b="0" dirty="0"/>
            <a:t>triggering the </a:t>
          </a:r>
          <a:r>
            <a:rPr lang="en-US" i="0" dirty="0"/>
            <a:t>spam </a:t>
          </a:r>
          <a:r>
            <a:rPr lang="en-US" b="0" i="0" dirty="0"/>
            <a:t>filter</a:t>
          </a:r>
          <a:r>
            <a:rPr lang="en-US" dirty="0"/>
            <a:t>. </a:t>
          </a:r>
        </a:p>
      </dgm:t>
    </dgm:pt>
    <dgm:pt modelId="{464A771A-8177-40CC-8892-FD6F480CFAAE}" type="parTrans" cxnId="{A79D7111-09C4-406D-8BEE-06C8F1C5E0CC}">
      <dgm:prSet/>
      <dgm:spPr/>
    </dgm:pt>
    <dgm:pt modelId="{4688C31E-B1CB-452C-9724-CB12A65BEC3A}" type="sibTrans" cxnId="{A79D7111-09C4-406D-8BEE-06C8F1C5E0CC}">
      <dgm:prSet/>
      <dgm:spPr/>
    </dgm:pt>
    <dgm:pt modelId="{C8D50199-7DDB-414C-97C6-C7E4065258C9}" type="pres">
      <dgm:prSet presAssocID="{F26C15C6-BE1B-4CC2-B6F5-1E427C73FC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890EB1B-21A7-4668-971E-93437BA80CF1}" type="pres">
      <dgm:prSet presAssocID="{DF66720A-7968-462E-940A-D10D5A6AE184}" presName="hierRoot1" presStyleCnt="0"/>
      <dgm:spPr/>
    </dgm:pt>
    <dgm:pt modelId="{FC4435C2-0196-4256-A22B-9966318CCDE3}" type="pres">
      <dgm:prSet presAssocID="{DF66720A-7968-462E-940A-D10D5A6AE184}" presName="composite" presStyleCnt="0"/>
      <dgm:spPr/>
    </dgm:pt>
    <dgm:pt modelId="{9E38205F-0604-4E18-9DD3-84B2255C2F42}" type="pres">
      <dgm:prSet presAssocID="{DF66720A-7968-462E-940A-D10D5A6AE184}" presName="background" presStyleLbl="node0" presStyleIdx="0" presStyleCnt="3"/>
      <dgm:spPr/>
    </dgm:pt>
    <dgm:pt modelId="{FBD2D130-5861-431F-B9CF-AE4C102A7FDC}" type="pres">
      <dgm:prSet presAssocID="{DF66720A-7968-462E-940A-D10D5A6AE184}" presName="text" presStyleLbl="fgAcc0" presStyleIdx="0" presStyleCnt="3">
        <dgm:presLayoutVars>
          <dgm:chPref val="3"/>
        </dgm:presLayoutVars>
      </dgm:prSet>
      <dgm:spPr/>
    </dgm:pt>
    <dgm:pt modelId="{510ED6E7-9DA1-41FD-9601-029041A8FD78}" type="pres">
      <dgm:prSet presAssocID="{DF66720A-7968-462E-940A-D10D5A6AE184}" presName="hierChild2" presStyleCnt="0"/>
      <dgm:spPr/>
    </dgm:pt>
    <dgm:pt modelId="{E43EF001-EA24-4559-8ADD-3C6FF5C722EC}" type="pres">
      <dgm:prSet presAssocID="{4119947E-4FCE-470C-879E-F25A9F2EF243}" presName="hierRoot1" presStyleCnt="0"/>
      <dgm:spPr/>
    </dgm:pt>
    <dgm:pt modelId="{71EBC23D-E4B2-40FE-B823-D2438A6A1659}" type="pres">
      <dgm:prSet presAssocID="{4119947E-4FCE-470C-879E-F25A9F2EF243}" presName="composite" presStyleCnt="0"/>
      <dgm:spPr/>
    </dgm:pt>
    <dgm:pt modelId="{CA32991B-BA3E-4F46-9CF8-06E11A163C21}" type="pres">
      <dgm:prSet presAssocID="{4119947E-4FCE-470C-879E-F25A9F2EF243}" presName="background" presStyleLbl="node0" presStyleIdx="1" presStyleCnt="3"/>
      <dgm:spPr/>
    </dgm:pt>
    <dgm:pt modelId="{0F5C6151-6A63-4F84-878E-C071710FD9CF}" type="pres">
      <dgm:prSet presAssocID="{4119947E-4FCE-470C-879E-F25A9F2EF243}" presName="text" presStyleLbl="fgAcc0" presStyleIdx="1" presStyleCnt="3">
        <dgm:presLayoutVars>
          <dgm:chPref val="3"/>
        </dgm:presLayoutVars>
      </dgm:prSet>
      <dgm:spPr/>
    </dgm:pt>
    <dgm:pt modelId="{5708181C-53AA-4E31-8D89-A0E1FF49D840}" type="pres">
      <dgm:prSet presAssocID="{4119947E-4FCE-470C-879E-F25A9F2EF243}" presName="hierChild2" presStyleCnt="0"/>
      <dgm:spPr/>
    </dgm:pt>
    <dgm:pt modelId="{82D8314C-6CA0-4CE4-ADD2-9D8EAFE1AE6E}" type="pres">
      <dgm:prSet presAssocID="{B32EDA84-3003-4DA0-845B-F3F61A321C4A}" presName="hierRoot1" presStyleCnt="0"/>
      <dgm:spPr/>
    </dgm:pt>
    <dgm:pt modelId="{3BF6F77E-8D80-46A0-A653-61D4C4A25E03}" type="pres">
      <dgm:prSet presAssocID="{B32EDA84-3003-4DA0-845B-F3F61A321C4A}" presName="composite" presStyleCnt="0"/>
      <dgm:spPr/>
    </dgm:pt>
    <dgm:pt modelId="{53F342B3-05CF-4363-B70A-91D1C79A8836}" type="pres">
      <dgm:prSet presAssocID="{B32EDA84-3003-4DA0-845B-F3F61A321C4A}" presName="background" presStyleLbl="node0" presStyleIdx="2" presStyleCnt="3"/>
      <dgm:spPr/>
    </dgm:pt>
    <dgm:pt modelId="{4C973EDF-3BC2-42C1-BF69-937B6C7A9B3E}" type="pres">
      <dgm:prSet presAssocID="{B32EDA84-3003-4DA0-845B-F3F61A321C4A}" presName="text" presStyleLbl="fgAcc0" presStyleIdx="2" presStyleCnt="3">
        <dgm:presLayoutVars>
          <dgm:chPref val="3"/>
        </dgm:presLayoutVars>
      </dgm:prSet>
      <dgm:spPr/>
    </dgm:pt>
    <dgm:pt modelId="{E36FE4F1-D141-4240-8866-45B46943115D}" type="pres">
      <dgm:prSet presAssocID="{B32EDA84-3003-4DA0-845B-F3F61A321C4A}" presName="hierChild2" presStyleCnt="0"/>
      <dgm:spPr/>
    </dgm:pt>
  </dgm:ptLst>
  <dgm:cxnLst>
    <dgm:cxn modelId="{A79D7111-09C4-406D-8BEE-06C8F1C5E0CC}" srcId="{F26C15C6-BE1B-4CC2-B6F5-1E427C73FC85}" destId="{4119947E-4FCE-470C-879E-F25A9F2EF243}" srcOrd="1" destOrd="0" parTransId="{464A771A-8177-40CC-8892-FD6F480CFAAE}" sibTransId="{4688C31E-B1CB-452C-9724-CB12A65BEC3A}"/>
    <dgm:cxn modelId="{BCB27820-FF2B-4469-99FF-15313F485C14}" type="presOf" srcId="{F26C15C6-BE1B-4CC2-B6F5-1E427C73FC85}" destId="{C8D50199-7DDB-414C-97C6-C7E4065258C9}" srcOrd="0" destOrd="0" presId="urn:microsoft.com/office/officeart/2005/8/layout/hierarchy1"/>
    <dgm:cxn modelId="{E87E5345-11D5-43A1-A9E8-344BEFB8FEDB}" type="presOf" srcId="{4119947E-4FCE-470C-879E-F25A9F2EF243}" destId="{0F5C6151-6A63-4F84-878E-C071710FD9CF}" srcOrd="0" destOrd="0" presId="urn:microsoft.com/office/officeart/2005/8/layout/hierarchy1"/>
    <dgm:cxn modelId="{E144D473-E0BD-48E2-8C42-1BCFDA6B658A}" type="presOf" srcId="{B32EDA84-3003-4DA0-845B-F3F61A321C4A}" destId="{4C973EDF-3BC2-42C1-BF69-937B6C7A9B3E}" srcOrd="0" destOrd="0" presId="urn:microsoft.com/office/officeart/2005/8/layout/hierarchy1"/>
    <dgm:cxn modelId="{EBB454B1-9612-407B-A6F3-6EFC59C9B368}" type="presOf" srcId="{DF66720A-7968-462E-940A-D10D5A6AE184}" destId="{FBD2D130-5861-431F-B9CF-AE4C102A7FDC}" srcOrd="0" destOrd="0" presId="urn:microsoft.com/office/officeart/2005/8/layout/hierarchy1"/>
    <dgm:cxn modelId="{C9AC32E2-9321-425A-90F2-655E1D4B338D}" srcId="{F26C15C6-BE1B-4CC2-B6F5-1E427C73FC85}" destId="{B32EDA84-3003-4DA0-845B-F3F61A321C4A}" srcOrd="2" destOrd="0" parTransId="{1CBCB35D-0FD7-4499-8368-F09ED08DEEF3}" sibTransId="{411BA4FE-C06F-4960-82C0-EBFA7B528447}"/>
    <dgm:cxn modelId="{39E9E7EF-B70B-4C98-BB89-D4CFDA1E5BD6}" srcId="{F26C15C6-BE1B-4CC2-B6F5-1E427C73FC85}" destId="{DF66720A-7968-462E-940A-D10D5A6AE184}" srcOrd="0" destOrd="0" parTransId="{3F3B5311-8D40-41A6-8ECF-EDE825C5EB4C}" sibTransId="{A8A452F5-50CC-421F-B451-1132AF0A6B4A}"/>
    <dgm:cxn modelId="{7080D5F1-C248-4A04-B809-21B61113ED8B}" type="presParOf" srcId="{C8D50199-7DDB-414C-97C6-C7E4065258C9}" destId="{1890EB1B-21A7-4668-971E-93437BA80CF1}" srcOrd="0" destOrd="0" presId="urn:microsoft.com/office/officeart/2005/8/layout/hierarchy1"/>
    <dgm:cxn modelId="{C5D5B749-0EE3-4E76-BBAE-5C59D0B715FA}" type="presParOf" srcId="{1890EB1B-21A7-4668-971E-93437BA80CF1}" destId="{FC4435C2-0196-4256-A22B-9966318CCDE3}" srcOrd="0" destOrd="0" presId="urn:microsoft.com/office/officeart/2005/8/layout/hierarchy1"/>
    <dgm:cxn modelId="{35980B3F-4843-48FC-8111-D6A857FC6902}" type="presParOf" srcId="{FC4435C2-0196-4256-A22B-9966318CCDE3}" destId="{9E38205F-0604-4E18-9DD3-84B2255C2F42}" srcOrd="0" destOrd="0" presId="urn:microsoft.com/office/officeart/2005/8/layout/hierarchy1"/>
    <dgm:cxn modelId="{4B75E4F8-E400-4D26-8E41-A3DF5257BB47}" type="presParOf" srcId="{FC4435C2-0196-4256-A22B-9966318CCDE3}" destId="{FBD2D130-5861-431F-B9CF-AE4C102A7FDC}" srcOrd="1" destOrd="0" presId="urn:microsoft.com/office/officeart/2005/8/layout/hierarchy1"/>
    <dgm:cxn modelId="{193D50AA-8669-41A2-B944-EA37EBC5A714}" type="presParOf" srcId="{1890EB1B-21A7-4668-971E-93437BA80CF1}" destId="{510ED6E7-9DA1-41FD-9601-029041A8FD78}" srcOrd="1" destOrd="0" presId="urn:microsoft.com/office/officeart/2005/8/layout/hierarchy1"/>
    <dgm:cxn modelId="{8A6AAEB4-D99A-4AFD-9546-8AE395389F69}" type="presParOf" srcId="{C8D50199-7DDB-414C-97C6-C7E4065258C9}" destId="{E43EF001-EA24-4559-8ADD-3C6FF5C722EC}" srcOrd="1" destOrd="0" presId="urn:microsoft.com/office/officeart/2005/8/layout/hierarchy1"/>
    <dgm:cxn modelId="{0E88CB9F-508B-4C55-8E98-4212BAD1313B}" type="presParOf" srcId="{E43EF001-EA24-4559-8ADD-3C6FF5C722EC}" destId="{71EBC23D-E4B2-40FE-B823-D2438A6A1659}" srcOrd="0" destOrd="0" presId="urn:microsoft.com/office/officeart/2005/8/layout/hierarchy1"/>
    <dgm:cxn modelId="{CA70A9FB-E5A0-4B13-A3C3-D6495E41F60A}" type="presParOf" srcId="{71EBC23D-E4B2-40FE-B823-D2438A6A1659}" destId="{CA32991B-BA3E-4F46-9CF8-06E11A163C21}" srcOrd="0" destOrd="0" presId="urn:microsoft.com/office/officeart/2005/8/layout/hierarchy1"/>
    <dgm:cxn modelId="{783D6C7F-E8A4-4CB6-87A7-F96990F08175}" type="presParOf" srcId="{71EBC23D-E4B2-40FE-B823-D2438A6A1659}" destId="{0F5C6151-6A63-4F84-878E-C071710FD9CF}" srcOrd="1" destOrd="0" presId="urn:microsoft.com/office/officeart/2005/8/layout/hierarchy1"/>
    <dgm:cxn modelId="{71ECBB3D-8477-4677-96C0-558EB9A7ABD3}" type="presParOf" srcId="{E43EF001-EA24-4559-8ADD-3C6FF5C722EC}" destId="{5708181C-53AA-4E31-8D89-A0E1FF49D840}" srcOrd="1" destOrd="0" presId="urn:microsoft.com/office/officeart/2005/8/layout/hierarchy1"/>
    <dgm:cxn modelId="{DD42AC8E-1C3B-4CFD-A455-6E1E56E63429}" type="presParOf" srcId="{C8D50199-7DDB-414C-97C6-C7E4065258C9}" destId="{82D8314C-6CA0-4CE4-ADD2-9D8EAFE1AE6E}" srcOrd="2" destOrd="0" presId="urn:microsoft.com/office/officeart/2005/8/layout/hierarchy1"/>
    <dgm:cxn modelId="{77376399-85B2-4658-A61F-113FB7AC6D0D}" type="presParOf" srcId="{82D8314C-6CA0-4CE4-ADD2-9D8EAFE1AE6E}" destId="{3BF6F77E-8D80-46A0-A653-61D4C4A25E03}" srcOrd="0" destOrd="0" presId="urn:microsoft.com/office/officeart/2005/8/layout/hierarchy1"/>
    <dgm:cxn modelId="{3C6249FF-75D8-4306-8B85-AF85DC86E2EE}" type="presParOf" srcId="{3BF6F77E-8D80-46A0-A653-61D4C4A25E03}" destId="{53F342B3-05CF-4363-B70A-91D1C79A8836}" srcOrd="0" destOrd="0" presId="urn:microsoft.com/office/officeart/2005/8/layout/hierarchy1"/>
    <dgm:cxn modelId="{7C466AEC-3784-4839-8D63-49A482DEBDF2}" type="presParOf" srcId="{3BF6F77E-8D80-46A0-A653-61D4C4A25E03}" destId="{4C973EDF-3BC2-42C1-BF69-937B6C7A9B3E}" srcOrd="1" destOrd="0" presId="urn:microsoft.com/office/officeart/2005/8/layout/hierarchy1"/>
    <dgm:cxn modelId="{1A7DCC80-FEE6-485C-AE6A-2C7EC941F1EE}" type="presParOf" srcId="{82D8314C-6CA0-4CE4-ADD2-9D8EAFE1AE6E}" destId="{E36FE4F1-D141-4240-8866-45B4694311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6EC51-65A4-459C-9CDC-1D9EF9A2E809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51877-7357-4A8E-8282-EE6E38442422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 </a:t>
          </a:r>
          <a:r>
            <a:rPr lang="en-US" sz="2800" b="1" kern="1200" dirty="0"/>
            <a:t>Proper salutations</a:t>
          </a:r>
          <a:r>
            <a:rPr lang="en-US" sz="2800" kern="1200" dirty="0"/>
            <a:t> should demonstrate respect and avoid mix-ups in case a message is accidentally sent to the wrong recipient. </a:t>
          </a:r>
        </a:p>
      </dsp:txBody>
      <dsp:txXfrm>
        <a:off x="696297" y="538547"/>
        <a:ext cx="4171627" cy="2590157"/>
      </dsp:txXfrm>
    </dsp:sp>
    <dsp:sp modelId="{AB64E01C-85AF-4E5A-8A31-8936C6B1D8DF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6D26F-AD37-4A32-8E9E-143ED33E6932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0" kern="1200" dirty="0"/>
            <a:t>For example, use a salutation like “Dear Ms. X” (external) or “Hi Barry” (internal). </a:t>
          </a:r>
        </a:p>
      </dsp:txBody>
      <dsp:txXfrm>
        <a:off x="5991936" y="538547"/>
        <a:ext cx="4171627" cy="259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6EC51-65A4-459C-9CDC-1D9EF9A2E809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51877-7357-4A8E-8282-EE6E38442422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2.</a:t>
          </a:r>
          <a:r>
            <a:rPr lang="en-US" sz="3000" b="0" kern="1200" dirty="0"/>
            <a:t> </a:t>
          </a:r>
          <a:r>
            <a:rPr lang="en-US" sz="3000" b="1" kern="1200" dirty="0"/>
            <a:t>Subject lines</a:t>
          </a:r>
          <a:r>
            <a:rPr lang="en-US" sz="3000" kern="1200" dirty="0"/>
            <a:t> should be clear, brief, and specific. This helps the recipient understand the essence of the message.</a:t>
          </a:r>
          <a:r>
            <a:rPr lang="en-US" sz="3000" kern="1200" dirty="0">
              <a:latin typeface="Calibri Light" panose="020F0302020204030204"/>
            </a:rPr>
            <a:t> </a:t>
          </a:r>
          <a:r>
            <a:rPr lang="en-US" sz="3000" kern="1200" dirty="0"/>
            <a:t> </a:t>
          </a:r>
        </a:p>
      </dsp:txBody>
      <dsp:txXfrm>
        <a:off x="696297" y="538547"/>
        <a:ext cx="4171627" cy="2590157"/>
      </dsp:txXfrm>
    </dsp:sp>
    <dsp:sp modelId="{AB64E01C-85AF-4E5A-8A31-8936C6B1D8DF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6D26F-AD37-4A32-8E9E-143ED33E6932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i="0" kern="1200" dirty="0"/>
            <a:t>For example, “Proposal attached” or “Your question of 10/25.” </a:t>
          </a:r>
          <a:endParaRPr lang="en-US" sz="3000" kern="1200" dirty="0"/>
        </a:p>
      </dsp:txBody>
      <dsp:txXfrm>
        <a:off x="5991936" y="538547"/>
        <a:ext cx="4171627" cy="2590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6EC51-65A4-459C-9CDC-1D9EF9A2E809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51877-7357-4A8E-8282-EE6E38442422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3. Close with a signature.</a:t>
          </a:r>
          <a:r>
            <a:rPr lang="en-US" sz="2800" kern="1200" dirty="0"/>
            <a:t> Identify yourself by creating a signature block that automatically</a:t>
          </a:r>
          <a:r>
            <a:rPr lang="en-US" sz="2800" i="0" kern="1200" dirty="0"/>
            <a:t> contains your name and business contact information.</a:t>
          </a:r>
          <a:r>
            <a:rPr lang="en-US" sz="2800" i="0" kern="1200" dirty="0">
              <a:latin typeface="Calibri Light" panose="020F0302020204030204"/>
            </a:rPr>
            <a:t> </a:t>
          </a:r>
          <a:endParaRPr lang="en-US" sz="2800" kern="1200" dirty="0"/>
        </a:p>
      </dsp:txBody>
      <dsp:txXfrm>
        <a:off x="696297" y="538547"/>
        <a:ext cx="4171627" cy="2590157"/>
      </dsp:txXfrm>
    </dsp:sp>
    <dsp:sp modelId="{7F1077A0-99C3-469A-9E20-4C9EB2C90B64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5C9E0-B501-40E1-9A5F-04B3507161A8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Calibri Light" panose="020F0302020204030204"/>
          </a:endParaRPr>
        </a:p>
      </dsp:txBody>
      <dsp:txXfrm>
        <a:off x="5991936" y="538547"/>
        <a:ext cx="4171627" cy="25901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6EC51-65A4-459C-9CDC-1D9EF9A2E809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51877-7357-4A8E-8282-EE6E38442422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4. Avoid abbreviations. </a:t>
          </a:r>
          <a:r>
            <a:rPr lang="en-US" sz="2700" kern="1200" dirty="0"/>
            <a:t>An e-mail is not a text message, and the audience may not find your wit cause to ROTFLOL (roll on the </a:t>
          </a:r>
          <a:r>
            <a:rPr lang="en-US" sz="2700" i="0" kern="1200" dirty="0"/>
            <a:t>floor laughing out loud). </a:t>
          </a:r>
          <a:endParaRPr lang="en-US" sz="2700" kern="1200" dirty="0"/>
        </a:p>
      </dsp:txBody>
      <dsp:txXfrm>
        <a:off x="696297" y="538547"/>
        <a:ext cx="4171627" cy="2590157"/>
      </dsp:txXfrm>
    </dsp:sp>
    <dsp:sp modelId="{AB64E01C-85AF-4E5A-8A31-8936C6B1D8DF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6D26F-AD37-4A32-8E9E-143ED33E6932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5. Be brief.</a:t>
          </a:r>
          <a:r>
            <a:rPr lang="en-US" sz="2700" i="0" kern="1200" dirty="0"/>
            <a:t> Omit unnecessary words.</a:t>
          </a:r>
          <a:r>
            <a:rPr lang="en-US" sz="2700" i="0" kern="1200" dirty="0">
              <a:latin typeface="Calibri Light" panose="020F0302020204030204"/>
            </a:rPr>
            <a:t> </a:t>
          </a:r>
          <a:endParaRPr lang="en-US" sz="2700" kern="1200" dirty="0"/>
        </a:p>
      </dsp:txBody>
      <dsp:txXfrm>
        <a:off x="5991936" y="538547"/>
        <a:ext cx="4171627" cy="25901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6EC51-65A4-459C-9CDC-1D9EF9A2E809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51877-7357-4A8E-8282-EE6E38442422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6. Use a good format</a:t>
          </a:r>
          <a:r>
            <a:rPr lang="en-US" sz="2200" b="1" kern="1200" dirty="0">
              <a:latin typeface="Calibri Light" panose="020F0302020204030204"/>
            </a:rPr>
            <a:t> </a:t>
          </a:r>
          <a:endParaRPr lang="en-US" sz="2200" b="1" kern="1200" dirty="0"/>
        </a:p>
      </dsp:txBody>
      <dsp:txXfrm>
        <a:off x="378614" y="886531"/>
        <a:ext cx="2810360" cy="1744948"/>
      </dsp:txXfrm>
    </dsp:sp>
    <dsp:sp modelId="{F61A5A3E-04CE-4FA9-B5DE-DB678D38D005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BDB9A-3079-4F08-9503-0E7F69EEB179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Include line breaks </a:t>
          </a:r>
          <a:r>
            <a:rPr lang="en-US" sz="2200" kern="1200" dirty="0"/>
            <a:t>between sentences or divide your message into brief paragraphs for ease of reading</a:t>
          </a:r>
          <a:r>
            <a:rPr lang="en-US" sz="2200" b="0" kern="1200" dirty="0"/>
            <a:t>.</a:t>
          </a:r>
          <a:r>
            <a:rPr lang="en-US" sz="2200" kern="1200" dirty="0"/>
            <a:t> </a:t>
          </a:r>
          <a:endParaRPr lang="en-US" sz="2200" b="0" kern="1200" dirty="0"/>
        </a:p>
      </dsp:txBody>
      <dsp:txXfrm>
        <a:off x="3946203" y="886531"/>
        <a:ext cx="2810360" cy="1744948"/>
      </dsp:txXfrm>
    </dsp:sp>
    <dsp:sp modelId="{53F342B3-05CF-4363-B70A-91D1C79A8836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73EDF-3BC2-42C1-BF69-937B6C7A9B3E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 good e-mail should </a:t>
          </a:r>
          <a:r>
            <a:rPr lang="en-US" sz="2200" i="0" kern="1200" dirty="0"/>
            <a:t>get </a:t>
          </a:r>
          <a:r>
            <a:rPr lang="en-US" sz="2200" kern="1200" dirty="0"/>
            <a:t>to the </a:t>
          </a:r>
          <a:r>
            <a:rPr lang="en-US" sz="2200" i="0" kern="1200" dirty="0"/>
            <a:t>point and </a:t>
          </a:r>
          <a:r>
            <a:rPr lang="en-US" sz="2200" b="0" i="0" kern="1200" dirty="0"/>
            <a:t>conclude in three </a:t>
          </a:r>
          <a:r>
            <a:rPr lang="en-US" sz="2200" i="0" kern="1200" dirty="0"/>
            <a:t>small paragraphs or less</a:t>
          </a:r>
          <a:r>
            <a:rPr lang="en-US" sz="2200" i="0" kern="1200" dirty="0">
              <a:latin typeface="Calibri Light" panose="020F0302020204030204"/>
            </a:rPr>
            <a:t> </a:t>
          </a:r>
          <a:endParaRPr lang="en-US" sz="2200" kern="1200" dirty="0"/>
        </a:p>
      </dsp:txBody>
      <dsp:txXfrm>
        <a:off x="7513791" y="886531"/>
        <a:ext cx="2810360" cy="1744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8205F-0604-4E18-9DD3-84B2255C2F42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2D130-5861-431F-B9CF-AE4C102A7FDC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7</a:t>
          </a:r>
          <a:r>
            <a:rPr lang="en-US" sz="2600" kern="1200" dirty="0"/>
            <a:t>. Reread, revise, and review. </a:t>
          </a:r>
        </a:p>
      </dsp:txBody>
      <dsp:txXfrm>
        <a:off x="284635" y="1070626"/>
        <a:ext cx="2090204" cy="1297804"/>
      </dsp:txXfrm>
    </dsp:sp>
    <dsp:sp modelId="{CA32991B-BA3E-4F46-9CF8-06E11A163C21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C6151-6A63-4F84-878E-C071710FD9CF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8. Reply </a:t>
          </a:r>
          <a:r>
            <a:rPr lang="en-US" sz="2600" i="0" kern="1200" dirty="0"/>
            <a:t>promptly</a:t>
          </a:r>
          <a:r>
            <a:rPr lang="en-US" sz="2600" kern="1200" dirty="0"/>
            <a:t> </a:t>
          </a:r>
        </a:p>
      </dsp:txBody>
      <dsp:txXfrm>
        <a:off x="2938029" y="1070626"/>
        <a:ext cx="2090204" cy="1297804"/>
      </dsp:txXfrm>
    </dsp:sp>
    <dsp:sp modelId="{C266EC51-65A4-459C-9CDC-1D9EF9A2E809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51877-7357-4A8E-8282-EE6E38442422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9</a:t>
          </a:r>
          <a:r>
            <a:rPr lang="en-US" sz="2600" b="0" kern="1200" dirty="0"/>
            <a:t>. Use </a:t>
          </a:r>
          <a:r>
            <a:rPr lang="en-US" sz="2600" i="0" kern="1200" dirty="0"/>
            <a:t>“Reply </a:t>
          </a:r>
          <a:r>
            <a:rPr lang="en-US" sz="2600" b="0" i="0" kern="1200" dirty="0"/>
            <a:t>All” sparingly</a:t>
          </a:r>
          <a:r>
            <a:rPr lang="en-US" sz="2600" kern="1200" dirty="0"/>
            <a:t> </a:t>
          </a:r>
        </a:p>
      </dsp:txBody>
      <dsp:txXfrm>
        <a:off x="5591423" y="1070626"/>
        <a:ext cx="2090204" cy="1297804"/>
      </dsp:txXfrm>
    </dsp:sp>
    <dsp:sp modelId="{53F342B3-05CF-4363-B70A-91D1C79A8836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73EDF-3BC2-42C1-BF69-937B6C7A9B3E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10. Avoid using all caps.</a:t>
          </a:r>
        </a:p>
      </dsp:txBody>
      <dsp:txXfrm>
        <a:off x="8244817" y="1070626"/>
        <a:ext cx="2090204" cy="12978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8205F-0604-4E18-9DD3-84B2255C2F42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2D130-5861-431F-B9CF-AE4C102A7FDC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11. Test links.</a:t>
          </a:r>
          <a:r>
            <a:rPr lang="en-US" sz="1900" kern="1200" dirty="0"/>
            <a:t> If you include a link, test it to make sure it is complete.</a:t>
          </a:r>
          <a:r>
            <a:rPr lang="en-US" sz="1900" kern="1200" dirty="0">
              <a:latin typeface="Calibri Light" panose="020F0302020204030204"/>
            </a:rPr>
            <a:t> </a:t>
          </a:r>
          <a:endParaRPr lang="en-US" sz="1900" kern="1200" dirty="0"/>
        </a:p>
      </dsp:txBody>
      <dsp:txXfrm>
        <a:off x="378614" y="886531"/>
        <a:ext cx="2810360" cy="1744948"/>
      </dsp:txXfrm>
    </dsp:sp>
    <dsp:sp modelId="{CA32991B-BA3E-4F46-9CF8-06E11A163C21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C6151-6A63-4F84-878E-C071710FD9CF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12. E-mail ahead of time if you are going to attach large files to prevent exceeding the recipient’s mailbox limit </a:t>
          </a:r>
          <a:r>
            <a:rPr lang="en-US" sz="1900" i="0" kern="1200" dirty="0"/>
            <a:t>or </a:t>
          </a:r>
          <a:r>
            <a:rPr lang="en-US" sz="1900" b="0" kern="1200" dirty="0"/>
            <a:t>triggering the </a:t>
          </a:r>
          <a:r>
            <a:rPr lang="en-US" sz="1900" i="0" kern="1200" dirty="0"/>
            <a:t>spam </a:t>
          </a:r>
          <a:r>
            <a:rPr lang="en-US" sz="1900" b="0" i="0" kern="1200" dirty="0"/>
            <a:t>filter</a:t>
          </a:r>
          <a:r>
            <a:rPr lang="en-US" sz="1900" kern="1200" dirty="0"/>
            <a:t>. </a:t>
          </a:r>
        </a:p>
      </dsp:txBody>
      <dsp:txXfrm>
        <a:off x="3946203" y="886531"/>
        <a:ext cx="2810360" cy="1744948"/>
      </dsp:txXfrm>
    </dsp:sp>
    <dsp:sp modelId="{53F342B3-05CF-4363-B70A-91D1C79A8836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73EDF-3BC2-42C1-BF69-937B6C7A9B3E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13. Give feedback or follow up. </a:t>
          </a:r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41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79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18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0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2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62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7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14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1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6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8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pu.pressbooks.pub/businesswriting/chapter/writing-memos/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itage.com/insights/tips-for-writing-the-perfect-imrad-manuscrip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ocialbrite.org/2011/08/22/how-to-collect-email-subscribers-on-your-facebook-pag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6/5-email-writing-tips-to-boost-conversions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650449" y="4559523"/>
            <a:ext cx="10901471" cy="1236440"/>
          </a:xfrm>
          <a:prstGeom prst="rect">
            <a:avLst/>
          </a:prstGeom>
          <a:noFill/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 sz="6600"/>
              <a:t>Business writing in action</a:t>
            </a:r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xfrm>
            <a:off x="650449" y="5795963"/>
            <a:ext cx="10901471" cy="560388"/>
          </a:xfrm>
          <a:prstGeom prst="rect">
            <a:avLst/>
          </a:prstGeom>
          <a:noFill/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/>
              <a:t>SESSION IV: GROUPS &amp; TEAMS (IN) ACTION</a:t>
            </a:r>
          </a:p>
          <a:p>
            <a:pPr marL="0" lvl="0" indent="0" rtl="0"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lang="en-US" sz="2800"/>
          </a:p>
        </p:txBody>
      </p:sp>
      <p:pic>
        <p:nvPicPr>
          <p:cNvPr id="3" name="Picture 3" descr="Person Writing on Paper Using Yellow and Black Pen · Free Stock Photo">
            <a:extLst>
              <a:ext uri="{FF2B5EF4-FFF2-40B4-BE49-F238E27FC236}">
                <a16:creationId xmlns:a16="http://schemas.microsoft.com/office/drawing/2014/main" id="{4529B4B8-8138-91F3-4797-C6ACDD0D9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3" b="31130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B1B0FC01-CF6F-407D-4216-92C25F368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169" y="50810"/>
            <a:ext cx="2743200" cy="1383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D467E-FD82-1755-45EC-682B257F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How to write an effective email?</a:t>
            </a:r>
            <a:r>
              <a:rPr lang="en-US" sz="2800" dirty="0">
                <a:ea typeface="+mj-lt"/>
                <a:cs typeface="+mj-lt"/>
              </a:rPr>
              <a:t> (</a:t>
            </a:r>
            <a:r>
              <a:rPr lang="en-US" sz="2800" dirty="0" err="1">
                <a:ea typeface="+mj-lt"/>
                <a:cs typeface="+mj-lt"/>
              </a:rPr>
              <a:t>Cont</a:t>
            </a:r>
            <a:r>
              <a:rPr lang="en-US" sz="2800" dirty="0">
                <a:ea typeface="+mj-lt"/>
                <a:cs typeface="+mj-lt"/>
              </a:rPr>
              <a:t>)</a:t>
            </a:r>
            <a:r>
              <a:rPr lang="en-US" sz="4800" dirty="0">
                <a:ea typeface="+mj-lt"/>
                <a:cs typeface="+mj-lt"/>
              </a:rPr>
              <a:t>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1B7A8B-2205-F202-4E76-B3EF4A5BFF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629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D467E-FD82-1755-45EC-682B257F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How to write an effective email?</a:t>
            </a:r>
            <a:r>
              <a:rPr lang="en-US" sz="2800" dirty="0">
                <a:ea typeface="+mj-lt"/>
                <a:cs typeface="+mj-lt"/>
              </a:rPr>
              <a:t> (</a:t>
            </a:r>
            <a:r>
              <a:rPr lang="en-US" sz="2800" dirty="0" err="1">
                <a:ea typeface="+mj-lt"/>
                <a:cs typeface="+mj-lt"/>
              </a:rPr>
              <a:t>Cont</a:t>
            </a:r>
            <a:r>
              <a:rPr lang="en-US" sz="2800" dirty="0">
                <a:ea typeface="+mj-lt"/>
                <a:cs typeface="+mj-lt"/>
              </a:rPr>
              <a:t>)</a:t>
            </a:r>
            <a:r>
              <a:rPr lang="en-US" sz="4800" dirty="0">
                <a:ea typeface="+mj-lt"/>
                <a:cs typeface="+mj-lt"/>
              </a:rPr>
              <a:t>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1B7A8B-2205-F202-4E76-B3EF4A5BFF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670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Activity</a:t>
            </a:r>
          </a:p>
        </p:txBody>
      </p:sp>
      <p:sp>
        <p:nvSpPr>
          <p:cNvPr id="170" name="Google Shape;170;p12"/>
          <p:cNvSpPr txBox="1"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spcFirstLastPara="1" lIns="0" tIns="45700" rIns="0" bIns="45700" anchor="ctr" anchorCtr="0">
            <a:normAutofit/>
          </a:bodyPr>
          <a:lstStyle/>
          <a:p>
            <a:pPr marL="91440" indent="-127000">
              <a:lnSpc>
                <a:spcPct val="150000"/>
              </a:lnSpc>
              <a:spcBef>
                <a:spcPts val="0"/>
              </a:spcBef>
              <a:buSzPts val="2000"/>
              <a:buChar char=" "/>
            </a:pPr>
            <a:r>
              <a:rPr lang="en-US" sz="2400" dirty="0"/>
              <a:t>Find an example of an e-mail that you wish you had never sent or received. Rewrite it to eliminate the characteristics that you find problematic. </a:t>
            </a:r>
            <a:endParaRPr lang="en-US"/>
          </a:p>
          <a:p>
            <a:pPr marL="91440" lvl="0" indent="-12700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sz="2400" dirty="0"/>
              <a:t>Share it with your classmates.</a:t>
            </a:r>
            <a:endParaRPr lang="en-US" sz="2400" dirty="0">
              <a:cs typeface="Calibri" panose="020F0502020204030204"/>
            </a:endParaRPr>
          </a:p>
          <a:p>
            <a:pPr marL="91440" lvl="0" indent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lang="en-US" sz="24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1" name="Rectangle 180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/>
          </p:nvPr>
        </p:nvSpPr>
        <p:spPr>
          <a:xfrm>
            <a:off x="641132" y="643467"/>
            <a:ext cx="5378667" cy="180052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en-US" sz="3200" b="1" dirty="0"/>
              <a:t>2. Memorandums and Letters </a:t>
            </a:r>
            <a:endParaRPr lang="en-US" sz="3200" b="1">
              <a:cs typeface="Calibri Light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idx="1"/>
          </p:nvPr>
        </p:nvSpPr>
        <p:spPr>
          <a:xfrm>
            <a:off x="641132" y="2261919"/>
            <a:ext cx="6160203" cy="3553581"/>
          </a:xfrm>
          <a:prstGeom prst="rect">
            <a:avLst/>
          </a:prstGeom>
        </p:spPr>
        <p:txBody>
          <a:bodyPr spcFirstLastPara="1" vert="horz" lIns="0" tIns="45700" rIns="0" bIns="45700" rtlCol="0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20B0604020202020204" pitchFamily="34" charset="0"/>
              <a:buChar char="Ø"/>
            </a:pPr>
            <a:r>
              <a:rPr lang="en-US" sz="2400" b="1" dirty="0"/>
              <a:t>Memos: </a:t>
            </a:r>
            <a:r>
              <a:rPr lang="en-US" sz="2400" dirty="0"/>
              <a:t>(or memorandum, meaning “reminder”) is normally used for communicating policies, procedures, or related official business within an organization.</a:t>
            </a:r>
            <a:endParaRPr lang="en-US" sz="2400" dirty="0">
              <a:cs typeface="Calibri"/>
            </a:endParaRPr>
          </a:p>
          <a:p>
            <a:pPr marL="342900" lvl="0" indent="-34290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Wingdings" panose="020B0604020202020204" pitchFamily="34" charset="0"/>
              <a:buChar char="Ø"/>
            </a:pPr>
            <a:r>
              <a:rPr lang="en-US" sz="2400" b="1" dirty="0"/>
              <a:t>Letters</a:t>
            </a:r>
            <a:r>
              <a:rPr lang="en-US" sz="2400" dirty="0"/>
              <a:t> are brief messages sent to recipients that are often outside the organization.</a:t>
            </a:r>
            <a:endParaRPr lang="en-US" sz="2400" dirty="0">
              <a:cs typeface="Calibri" panose="020F0502020204030204"/>
            </a:endParaRPr>
          </a:p>
        </p:txBody>
      </p:sp>
      <p:pic>
        <p:nvPicPr>
          <p:cNvPr id="2" name="Picture 2" descr="Free Images : wood, pen, letter, paper, art, text, handwriting, message ...">
            <a:extLst>
              <a:ext uri="{FF2B5EF4-FFF2-40B4-BE49-F238E27FC236}">
                <a16:creationId xmlns:a16="http://schemas.microsoft.com/office/drawing/2014/main" id="{E4189974-70F8-EB4A-8F83-F6BCBDD80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0" r="2891"/>
          <a:stretch/>
        </p:blipFill>
        <p:spPr>
          <a:xfrm>
            <a:off x="7999357" y="3579446"/>
            <a:ext cx="3484491" cy="2585510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E884CD43-C2C9-D26B-62EB-25EFC8FED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97093" y="1384886"/>
            <a:ext cx="3094890" cy="18608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515815" y="609600"/>
            <a:ext cx="4833495" cy="133083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3F3F3F"/>
              </a:buClr>
              <a:buSzPts val="4800"/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2.1 Memo Format</a:t>
            </a:r>
          </a:p>
        </p:txBody>
      </p:sp>
      <p:sp>
        <p:nvSpPr>
          <p:cNvPr id="182" name="Google Shape;182;p14"/>
          <p:cNvSpPr txBox="1">
            <a:spLocks noGrp="1"/>
          </p:cNvSpPr>
          <p:nvPr>
            <p:ph sz="half" idx="1"/>
          </p:nvPr>
        </p:nvSpPr>
        <p:spPr>
          <a:xfrm>
            <a:off x="608366" y="1715410"/>
            <a:ext cx="3427001" cy="390858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91440">
              <a:lnSpc>
                <a:spcPct val="150000"/>
              </a:lnSpc>
              <a:spcBef>
                <a:spcPts val="1400"/>
              </a:spcBef>
              <a:buClr>
                <a:srgbClr val="B80000"/>
              </a:buClr>
              <a:buSzPts val="2000"/>
            </a:pPr>
            <a:r>
              <a:rPr lang="en-US" sz="2400" b="1" dirty="0"/>
              <a:t>Use </a:t>
            </a:r>
            <a:endParaRPr lang="en-US" sz="2400">
              <a:cs typeface="Calibri"/>
            </a:endParaRPr>
          </a:p>
          <a:p>
            <a:pPr marL="383540" lvl="1">
              <a:lnSpc>
                <a:spcPct val="120000"/>
              </a:lnSpc>
              <a:spcBef>
                <a:spcPts val="400"/>
              </a:spcBef>
              <a:buClr>
                <a:srgbClr val="B80000"/>
              </a:buClr>
              <a:buSzPts val="1800"/>
            </a:pPr>
            <a:r>
              <a:rPr lang="en-US" dirty="0"/>
              <a:t>To: </a:t>
            </a:r>
            <a:endParaRPr lang="en-US" dirty="0">
              <a:cs typeface="Calibri" panose="020F0502020204030204"/>
            </a:endParaRPr>
          </a:p>
          <a:p>
            <a:pPr marL="383540" lvl="1">
              <a:lnSpc>
                <a:spcPct val="120000"/>
              </a:lnSpc>
              <a:spcBef>
                <a:spcPts val="600"/>
              </a:spcBef>
              <a:buClr>
                <a:srgbClr val="B80000"/>
              </a:buClr>
              <a:buSzPts val="1800"/>
            </a:pPr>
            <a:r>
              <a:rPr lang="en-US" dirty="0"/>
              <a:t>From: </a:t>
            </a:r>
            <a:endParaRPr lang="en-US" dirty="0">
              <a:cs typeface="Calibri" panose="020F0502020204030204"/>
            </a:endParaRPr>
          </a:p>
          <a:p>
            <a:pPr marL="383540" lv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B80000"/>
              </a:buClr>
              <a:buSzPts val="1800"/>
            </a:pPr>
            <a:r>
              <a:rPr lang="en-US" dirty="0"/>
              <a:t>Date:</a:t>
            </a:r>
            <a:endParaRPr lang="en-US" dirty="0">
              <a:cs typeface="Calibri" panose="020F0502020204030204"/>
            </a:endParaRPr>
          </a:p>
          <a:p>
            <a:pPr marL="383540" lvl="1">
              <a:lnSpc>
                <a:spcPct val="120000"/>
              </a:lnSpc>
              <a:spcBef>
                <a:spcPts val="600"/>
              </a:spcBef>
              <a:buClr>
                <a:srgbClr val="B80000"/>
              </a:buClr>
              <a:buSzPts val="1800"/>
            </a:pPr>
            <a:r>
              <a:rPr lang="en-US" dirty="0"/>
              <a:t>Subject: </a:t>
            </a:r>
            <a:endParaRPr lang="en-US" dirty="0">
              <a:cs typeface="Calibri" panose="020F0502020204030204"/>
            </a:endParaRPr>
          </a:p>
          <a:p>
            <a:pPr marL="91440">
              <a:lnSpc>
                <a:spcPct val="150000"/>
              </a:lnSpc>
              <a:spcBef>
                <a:spcPts val="1600"/>
              </a:spcBef>
              <a:buClr>
                <a:srgbClr val="B80000"/>
              </a:buClr>
              <a:buSzPts val="2000"/>
            </a:pPr>
            <a:r>
              <a:rPr lang="en-US" sz="2400" b="1" dirty="0"/>
              <a:t>Writer signs  </a:t>
            </a:r>
            <a:r>
              <a:rPr lang="en-US" sz="2400" dirty="0"/>
              <a:t>or writes initials near keyed name in the heading </a:t>
            </a:r>
            <a:endParaRPr lang="en-US" sz="2400" dirty="0">
              <a:cs typeface="Calibri" panose="020F0502020204030204"/>
            </a:endParaRPr>
          </a:p>
          <a:p>
            <a:pPr marL="91440" lv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000"/>
            </a:pPr>
            <a:endParaRPr lang="en-US" sz="2400" dirty="0">
              <a:cs typeface="Calibri" panose="020F0502020204030204"/>
            </a:endParaRPr>
          </a:p>
        </p:txBody>
      </p:sp>
      <p:pic>
        <p:nvPicPr>
          <p:cNvPr id="183" name="Google Shape;183;p14"/>
          <p:cNvPicPr preferRelativeResize="0">
            <a:picLocks noGrp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510611" y="661916"/>
            <a:ext cx="6024833" cy="55579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8" name="Google Shape;188;p15"/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to write effective Business Memos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sp>
        <p:nvSpPr>
          <p:cNvPr id="189" name="Google Shape;189;p15"/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  <a:prstGeom prst="rect">
            <a:avLst/>
          </a:prstGeom>
        </p:spPr>
        <p:txBody>
          <a:bodyPr spcFirstLastPara="1" vert="horz" lIns="0" tIns="45700" rIns="0" bIns="45700" rtlCol="0" anchor="ctr" anchorCtr="0">
            <a:noAutofit/>
          </a:bodyPr>
          <a:lstStyle/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Audience Orientation</a:t>
            </a:r>
            <a:endParaRPr lang="en-US" sz="32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lvl="0" indent="-45720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Professional, Formal Tone</a:t>
            </a:r>
            <a:endParaRPr lang="en-US" sz="320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spcBef>
                <a:spcPts val="1400"/>
              </a:spcBef>
              <a:buSzPts val="2000"/>
              <a:buFont typeface="Calibri"/>
              <a:buAutoNum type="arabicPeriod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Subject Emphasis </a:t>
            </a:r>
            <a:endParaRPr lang="en-US" sz="32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lvl="0" indent="-45720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Direct Format</a:t>
            </a:r>
            <a:endParaRPr lang="en-US" sz="320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spcBef>
                <a:spcPts val="1400"/>
              </a:spcBef>
              <a:buSzPts val="2000"/>
              <a:buFont typeface="Calibri"/>
              <a:buAutoNum type="arabicPeriod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Objectivity </a:t>
            </a:r>
            <a:endParaRPr lang="en-US" sz="320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/>
            </a:endParaRPr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7" name="Rectangle 18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buClr>
                <a:srgbClr val="3F3F3F"/>
              </a:buClr>
              <a:buSzPts val="4800"/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2.2 Elements of a Business Letter</a:t>
            </a:r>
          </a:p>
        </p:txBody>
      </p:sp>
      <p:sp>
        <p:nvSpPr>
          <p:cNvPr id="18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Google Shape;182;p14"/>
          <p:cNvSpPr txBox="1">
            <a:spLocks noGrp="1"/>
          </p:cNvSpPr>
          <p:nvPr>
            <p:ph sz="half" idx="1"/>
          </p:nvPr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1. Return Address</a:t>
            </a:r>
            <a:endParaRPr lang="en-US" dirty="0"/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2. Date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3. Reference (Re:) 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4. Delivery (Optional) 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5. Recipient Note (Optional)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6. Salutation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7. Introduction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8. Body 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9. Conclusion</a:t>
            </a:r>
            <a:endParaRPr lang="en-US" sz="1500" b="1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10. Close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11. Signature 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12. Preparation Line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13. Enclosures/ Attachments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14. Courtesy Copies or “CC”</a:t>
            </a:r>
            <a:endParaRPr lang="en-US" sz="1500" dirty="0">
              <a:cs typeface="Calibri" panose="020F0502020204030204"/>
            </a:endParaRPr>
          </a:p>
          <a:p>
            <a:pPr marL="0" indent="0">
              <a:buClr>
                <a:srgbClr val="B80000"/>
              </a:buClr>
              <a:buSzPts val="2000"/>
              <a:buNone/>
            </a:pPr>
            <a:r>
              <a:rPr lang="en-US" sz="1500" dirty="0"/>
              <a:t>15. Logo/ Contact Information</a:t>
            </a:r>
            <a:endParaRPr lang="en-US" sz="15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691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7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582C726-C73B-BDDB-F4EF-BCD282B3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2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5BFB3-1975-5472-EC17-C4D21E226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Strategies for Effective Letters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7501C-1D3D-2CAF-1B1F-A37D57AD9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endParaRPr lang="en-US" sz="220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ea typeface="+mn-lt"/>
                <a:cs typeface="+mn-lt"/>
              </a:rPr>
              <a:t>emember that a letter has five main areas: </a:t>
            </a:r>
            <a:endParaRPr lang="en-US"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+mn-lt"/>
                <a:cs typeface="+mn-lt"/>
              </a:rPr>
              <a:t>1. The heading, which establishes the sender, often including address and date</a:t>
            </a:r>
            <a:endParaRPr lang="en-US" dirty="0"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+mn-lt"/>
                <a:cs typeface="+mn-lt"/>
              </a:rPr>
              <a:t>2. The introduction, which establishes the purpose </a:t>
            </a:r>
            <a:endParaRPr lang="en-US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+mn-lt"/>
                <a:cs typeface="+mn-lt"/>
              </a:rPr>
              <a:t>3. The body, which articulates the message </a:t>
            </a:r>
            <a:endParaRPr lang="en-US"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+mn-lt"/>
                <a:cs typeface="+mn-lt"/>
              </a:rPr>
              <a:t>4. The conclusion, which restates the main point and may include a call to action </a:t>
            </a:r>
            <a:endParaRPr lang="en-US"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ea typeface="+mn-lt"/>
                <a:cs typeface="+mn-lt"/>
              </a:rPr>
              <a:t>5. The signature line, which sometimes includes the contact information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75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5BFB3-1975-5472-EC17-C4D21E226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To communicate effectively and project a positive image</a:t>
            </a:r>
            <a:endParaRPr lang="en-US" sz="4000">
              <a:cs typeface="Calibri Light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7501C-1D3D-2CAF-1B1F-A37D57AD9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649" y="552091"/>
            <a:ext cx="7005873" cy="544130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+mn-lt"/>
                <a:cs typeface="+mn-lt"/>
              </a:rPr>
              <a:t>• be clear, concise, specific, and respectful; </a:t>
            </a:r>
            <a:endParaRPr lang="en-US" sz="2200"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+mn-lt"/>
                <a:cs typeface="+mn-lt"/>
              </a:rPr>
              <a:t>• each word should contribute to your purpose; </a:t>
            </a:r>
            <a:endParaRPr lang="en-US" sz="2200"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+mn-lt"/>
                <a:cs typeface="+mn-lt"/>
              </a:rPr>
              <a:t>• each paragraph should focus on one idea; </a:t>
            </a:r>
            <a:endParaRPr lang="en-US" sz="2200"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+mn-lt"/>
                <a:cs typeface="+mn-lt"/>
              </a:rPr>
              <a:t>• the parts of the letter should form a complete message; </a:t>
            </a:r>
            <a:endParaRPr lang="en-US" sz="2200"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ea typeface="+mn-lt"/>
                <a:cs typeface="+mn-lt"/>
              </a:rPr>
              <a:t>• the letter should be free of errors.</a:t>
            </a:r>
          </a:p>
        </p:txBody>
      </p:sp>
    </p:spTree>
    <p:extLst>
      <p:ext uri="{BB962C8B-B14F-4D97-AF65-F5344CB8AC3E}">
        <p14:creationId xmlns:p14="http://schemas.microsoft.com/office/powerpoint/2010/main" val="309941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Google Shape;118;p3"/>
          <p:cNvSpPr txBox="1"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b="1"/>
              <a:t>LEARNING OBJECTIVES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7E337C-D4DE-61D8-C025-F7C87F2B0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165" r="25524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19" name="Google Shape;119;p3"/>
          <p:cNvSpPr txBox="1">
            <a:spLocks noGrp="1"/>
          </p:cNvSpPr>
          <p:nvPr>
            <p:ph idx="1"/>
          </p:nvPr>
        </p:nvSpPr>
        <p:spPr>
          <a:xfrm>
            <a:off x="6513788" y="2333297"/>
            <a:ext cx="5211240" cy="3843666"/>
          </a:xfrm>
          <a:prstGeom prst="rect">
            <a:avLst/>
          </a:prstGeom>
        </p:spPr>
        <p:txBody>
          <a:bodyPr spcFirstLastPara="1" vert="horz" lIns="0" tIns="45700" rIns="0" bIns="45700" rtlCol="0" anchor="t" anchorCtr="0">
            <a:norm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 b="1" dirty="0"/>
              <a:t>By the end of this section, you will be able to:</a:t>
            </a:r>
            <a:endParaRPr lang="en-US" sz="2000"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spcBef>
                <a:spcPts val="1400"/>
              </a:spcBef>
              <a:buSzPts val="2000"/>
              <a:buFont typeface="Calibri"/>
              <a:buAutoNum type="arabicPeriod"/>
            </a:pPr>
            <a:r>
              <a:rPr lang="en-US" sz="2000" dirty="0"/>
              <a:t>Discuss the role of text messaging in business communication. </a:t>
            </a:r>
            <a:endParaRPr lang="en-US" sz="2000">
              <a:cs typeface="Calibri" panose="020F0502020204030204"/>
            </a:endParaRPr>
          </a:p>
          <a:p>
            <a:pPr marL="457200" lvl="0" indent="-45720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 dirty="0"/>
              <a:t>Write effective emails for both internal and external communication.</a:t>
            </a:r>
            <a:endParaRPr lang="en-US" sz="2000"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spcBef>
                <a:spcPts val="1400"/>
              </a:spcBef>
              <a:buSzPts val="2000"/>
              <a:buFont typeface="Calibri"/>
              <a:buAutoNum type="arabicPeriod"/>
            </a:pPr>
            <a:r>
              <a:rPr lang="en-US" sz="2000" dirty="0"/>
              <a:t>Discuss the purpose and format of a memo. </a:t>
            </a:r>
            <a:endParaRPr lang="en-US" sz="20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3">
            <a:extLst>
              <a:ext uri="{FF2B5EF4-FFF2-40B4-BE49-F238E27FC236}">
                <a16:creationId xmlns:a16="http://schemas.microsoft.com/office/drawing/2014/main" id="{8757B980-5343-2A91-DE67-AB771B83A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73"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spcBef>
                <a:spcPts val="0"/>
              </a:spcBef>
              <a:buClr>
                <a:srgbClr val="3F3F3F"/>
              </a:buClr>
              <a:buSzPts val="4800"/>
              <a:buFont typeface="Calibri"/>
            </a:pPr>
            <a:r>
              <a:rPr lang="en-US" b="1" dirty="0"/>
              <a:t>Exercises </a:t>
            </a:r>
            <a:endParaRPr lang="en-US" b="1" dirty="0">
              <a:cs typeface="Calibri Light"/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spcFirstLastPara="1" vert="horz" lIns="0" tIns="45700" rIns="0" bIns="45700" rtlCol="0" anchor="t" anchorCtr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1400"/>
              </a:spcBef>
              <a:buSzPts val="2000"/>
              <a:buFont typeface="Calibri"/>
              <a:buAutoNum type="arabicPeriod"/>
            </a:pPr>
            <a:r>
              <a:rPr lang="en-US" dirty="0"/>
              <a:t>Create a draft letter introducing a product or service to a new client. Post and share with classmates. </a:t>
            </a:r>
            <a:endParaRPr lang="en-US"/>
          </a:p>
          <a:p>
            <a:pPr marL="457200" indent="-457200">
              <a:lnSpc>
                <a:spcPct val="150000"/>
              </a:lnSpc>
              <a:spcBef>
                <a:spcPts val="1400"/>
              </a:spcBef>
              <a:buSzPts val="2000"/>
              <a:buFont typeface="Calibri"/>
              <a:buAutoNum type="arabicPeriod"/>
            </a:pPr>
            <a:r>
              <a:rPr lang="en-US" dirty="0"/>
              <a:t>Write a memo informing your class that an upcoming holiday will be observed. Post and share with classmates. 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7" name="Google Shape;237;p23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/>
          <a:srcRect l="10900" r="24602" b="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</p:spPr>
      </p:pic>
      <p:sp>
        <p:nvSpPr>
          <p:cNvPr id="118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24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3F3F3F"/>
              </a:buClr>
              <a:buSzPts val="4800"/>
            </a:pPr>
            <a:r>
              <a:rPr lang="en-US" sz="5400"/>
              <a:t>1. Email</a:t>
            </a:r>
          </a:p>
        </p:txBody>
      </p:sp>
      <p:sp>
        <p:nvSpPr>
          <p:cNvPr id="14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Google Shape;125;p4"/>
          <p:cNvSpPr txBox="1"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91440" lv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000"/>
            </a:pPr>
            <a:r>
              <a:rPr lang="en-US" sz="2600" dirty="0"/>
              <a:t>Electronic mail, usually called e-mail</a:t>
            </a:r>
            <a:endParaRPr lang="en-US" sz="2600" dirty="0">
              <a:cs typeface="Calibri"/>
            </a:endParaRPr>
          </a:p>
          <a:p>
            <a:pPr marL="91440" lv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000"/>
            </a:pPr>
            <a:r>
              <a:rPr lang="en-US" sz="2600" dirty="0"/>
              <a:t>It may be used like text, or synchronous chat, and it can be delivered to a cell phone.</a:t>
            </a:r>
            <a:endParaRPr lang="en-US" sz="2600" dirty="0">
              <a:cs typeface="Calibri"/>
            </a:endParaRP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B2782744-F764-84F7-0DE1-BC7099362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457" r="1309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C3877181-2749-DA63-BF6F-7F11EDDC5B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to write an effective email?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1AA81B-BAB7-9361-AA11-053430C910C2}"/>
              </a:ext>
            </a:extLst>
          </p:cNvPr>
          <p:cNvSpPr txBox="1"/>
          <p:nvPr/>
        </p:nvSpPr>
        <p:spPr>
          <a:xfrm>
            <a:off x="9772748" y="6657945"/>
            <a:ext cx="2419252" cy="200055"/>
          </a:xfrm>
          <a:prstGeom prst="rect">
            <a:avLst/>
          </a:prstGeom>
          <a:solidFill>
            <a:srgbClr val="000000"/>
          </a:solidFill>
        </p:spPr>
        <p:txBody>
          <a:bodyPr wrap="non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by Unknown author is licened under </a:t>
            </a:r>
            <a:r>
              <a:rPr lang="en-US" sz="700">
                <a:solidFill>
                  <a:srgbClr val="FFFFFF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28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D467E-FD82-1755-45EC-682B257F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ea typeface="+mj-lt"/>
                <a:cs typeface="+mj-lt"/>
              </a:rPr>
              <a:t>How to write an effective email?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1B7A8B-2205-F202-4E76-B3EF4A5BFF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763122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678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D467E-FD82-1755-45EC-682B257F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How to write an effective email?</a:t>
            </a:r>
            <a:r>
              <a:rPr lang="en-US" sz="2800" dirty="0">
                <a:ea typeface="+mj-lt"/>
                <a:cs typeface="+mj-lt"/>
              </a:rPr>
              <a:t> (</a:t>
            </a:r>
            <a:r>
              <a:rPr lang="en-US" sz="2800" dirty="0" err="1">
                <a:ea typeface="+mj-lt"/>
                <a:cs typeface="+mj-lt"/>
              </a:rPr>
              <a:t>Cont</a:t>
            </a:r>
            <a:r>
              <a:rPr lang="en-US" sz="2800" dirty="0">
                <a:ea typeface="+mj-lt"/>
                <a:cs typeface="+mj-lt"/>
              </a:rPr>
              <a:t>)</a:t>
            </a:r>
            <a:r>
              <a:rPr lang="en-US" sz="4800" dirty="0">
                <a:ea typeface="+mj-lt"/>
                <a:cs typeface="+mj-lt"/>
              </a:rPr>
              <a:t>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1B7A8B-2205-F202-4E76-B3EF4A5BFF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107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D467E-FD82-1755-45EC-682B257F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How to write an effective email?</a:t>
            </a:r>
            <a:r>
              <a:rPr lang="en-US" sz="2800" dirty="0">
                <a:ea typeface="+mj-lt"/>
                <a:cs typeface="+mj-lt"/>
              </a:rPr>
              <a:t> (</a:t>
            </a:r>
            <a:r>
              <a:rPr lang="en-US" sz="2800" dirty="0" err="1">
                <a:ea typeface="+mj-lt"/>
                <a:cs typeface="+mj-lt"/>
              </a:rPr>
              <a:t>Cont</a:t>
            </a:r>
            <a:r>
              <a:rPr lang="en-US" sz="2800" dirty="0">
                <a:ea typeface="+mj-lt"/>
                <a:cs typeface="+mj-lt"/>
              </a:rPr>
              <a:t>)</a:t>
            </a:r>
            <a:r>
              <a:rPr lang="en-US" sz="4800" dirty="0">
                <a:ea typeface="+mj-lt"/>
                <a:cs typeface="+mj-lt"/>
              </a:rPr>
              <a:t>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1B7A8B-2205-F202-4E76-B3EF4A5BFF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8" name="Google Shape;147;p8" descr="Text&#10;&#10;Description automatically generated">
            <a:extLst>
              <a:ext uri="{FF2B5EF4-FFF2-40B4-BE49-F238E27FC236}">
                <a16:creationId xmlns:a16="http://schemas.microsoft.com/office/drawing/2014/main" id="{4ABA0714-C230-6A09-7211-569E71A7AC3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3953" y="3774777"/>
            <a:ext cx="4195365" cy="2083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245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D467E-FD82-1755-45EC-682B257F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How to write an effective email?</a:t>
            </a:r>
            <a:r>
              <a:rPr lang="en-US" sz="2800" dirty="0">
                <a:ea typeface="+mj-lt"/>
                <a:cs typeface="+mj-lt"/>
              </a:rPr>
              <a:t> (</a:t>
            </a:r>
            <a:r>
              <a:rPr lang="en-US" sz="2800" dirty="0" err="1">
                <a:ea typeface="+mj-lt"/>
                <a:cs typeface="+mj-lt"/>
              </a:rPr>
              <a:t>Cont</a:t>
            </a:r>
            <a:r>
              <a:rPr lang="en-US" sz="2800" dirty="0">
                <a:ea typeface="+mj-lt"/>
                <a:cs typeface="+mj-lt"/>
              </a:rPr>
              <a:t>)</a:t>
            </a:r>
            <a:r>
              <a:rPr lang="en-US" sz="4800" dirty="0">
                <a:ea typeface="+mj-lt"/>
                <a:cs typeface="+mj-lt"/>
              </a:rPr>
              <a:t>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1B7A8B-2205-F202-4E76-B3EF4A5BFF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495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D467E-FD82-1755-45EC-682B257F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How to write an effective email?</a:t>
            </a:r>
            <a:r>
              <a:rPr lang="en-US" sz="2800" dirty="0">
                <a:ea typeface="+mj-lt"/>
                <a:cs typeface="+mj-lt"/>
              </a:rPr>
              <a:t> (</a:t>
            </a:r>
            <a:r>
              <a:rPr lang="en-US" sz="2800" dirty="0" err="1">
                <a:ea typeface="+mj-lt"/>
                <a:cs typeface="+mj-lt"/>
              </a:rPr>
              <a:t>Cont</a:t>
            </a:r>
            <a:r>
              <a:rPr lang="en-US" sz="2800" dirty="0">
                <a:ea typeface="+mj-lt"/>
                <a:cs typeface="+mj-lt"/>
              </a:rPr>
              <a:t>)</a:t>
            </a:r>
            <a:r>
              <a:rPr lang="en-US" sz="4800" dirty="0">
                <a:ea typeface="+mj-lt"/>
                <a:cs typeface="+mj-lt"/>
              </a:rPr>
              <a:t>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1B7A8B-2205-F202-4E76-B3EF4A5BFF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827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591</Words>
  <Application>Microsoft Office PowerPoint</Application>
  <PresentationFormat>Widescreen</PresentationFormat>
  <Paragraphs>62</Paragraphs>
  <Slides>21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Business writing in action</vt:lpstr>
      <vt:lpstr>LEARNING OBJECTIVES</vt:lpstr>
      <vt:lpstr>1. Email</vt:lpstr>
      <vt:lpstr>How to write an effective email?</vt:lpstr>
      <vt:lpstr>How to write an effective email? </vt:lpstr>
      <vt:lpstr>How to write an effective email? (Cont) </vt:lpstr>
      <vt:lpstr>How to write an effective email? (Cont) </vt:lpstr>
      <vt:lpstr>How to write an effective email? (Cont) </vt:lpstr>
      <vt:lpstr>How to write an effective email? (Cont) </vt:lpstr>
      <vt:lpstr>How to write an effective email? (Cont) </vt:lpstr>
      <vt:lpstr>How to write an effective email? (Cont) </vt:lpstr>
      <vt:lpstr>Activity</vt:lpstr>
      <vt:lpstr>2. Memorandums and Letters </vt:lpstr>
      <vt:lpstr>2.1 Memo Format</vt:lpstr>
      <vt:lpstr>How to write effective Business Memos</vt:lpstr>
      <vt:lpstr>2.2 Elements of a Business Letter</vt:lpstr>
      <vt:lpstr>PowerPoint Presentation</vt:lpstr>
      <vt:lpstr>Strategies for Effective Letters</vt:lpstr>
      <vt:lpstr>To communicate effectively and project a positive image</vt:lpstr>
      <vt:lpstr>Exercises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writing in action</dc:title>
  <dc:creator>Admin</dc:creator>
  <cp:lastModifiedBy>Microsoft Office User</cp:lastModifiedBy>
  <cp:revision>212</cp:revision>
  <dcterms:created xsi:type="dcterms:W3CDTF">2021-08-31T13:06:13Z</dcterms:created>
  <dcterms:modified xsi:type="dcterms:W3CDTF">2022-05-28T09:03:38Z</dcterms:modified>
</cp:coreProperties>
</file>